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hGyNQNOacVeSmMVXcXGoem7izR8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0" name="Google Shape;20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e7a5f17bfc_1_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4" name="Google Shape;264;ge7a5f17bfc_1_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e7a5f17bfc_1_8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1" name="Google Shape;271;ge7a5f17bfc_1_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e7a5f17bfc_1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8" name="Google Shape;278;ge7a5f17bfc_1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f5787e2e9e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5" name="Google Shape;285;gf5787e2e9e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e7a5f17bfc_1_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2" name="Google Shape;292;ge7a5f17bfc_1_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e7a5f17bfc_1_9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9" name="Google Shape;299;ge7a5f17bfc_1_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6" name="Google Shape;30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7" name="Google Shape;20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4" name="Google Shape;21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ede3cd57b5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1" name="Google Shape;221;gede3cd57b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f25dc80aa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8" name="Google Shape;228;gf25dc80aa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ede3cd57b5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5" name="Google Shape;235;gede3cd57b5_0_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e7a5f17bfc_1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2" name="Google Shape;242;ge7a5f17bfc_1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fa832b2b7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fa832b2b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e7a5f17bfc_1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7" name="Google Shape;257;ge7a5f17bfc_1_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pic>
        <p:nvPicPr>
          <p:cNvPr descr="HD-ShadowLong.png" id="13" name="Google Shape;13;p11"/>
          <p:cNvPicPr preferRelativeResize="0"/>
          <p:nvPr/>
        </p:nvPicPr>
        <p:blipFill rotWithShape="1">
          <a:blip r:embed="rId2">
            <a:alphaModFix/>
          </a:blip>
          <a:srcRect b="0" l="0" r="0" t="0"/>
          <a:stretch/>
        </p:blipFill>
        <p:spPr>
          <a:xfrm>
            <a:off x="1" y="4242851"/>
            <a:ext cx="8968084" cy="275942"/>
          </a:xfrm>
          <a:prstGeom prst="rect">
            <a:avLst/>
          </a:prstGeom>
          <a:noFill/>
          <a:ln>
            <a:noFill/>
          </a:ln>
        </p:spPr>
      </p:pic>
      <p:pic>
        <p:nvPicPr>
          <p:cNvPr descr="HD-ShadowShort.png" id="14" name="Google Shape;14;p11"/>
          <p:cNvPicPr preferRelativeResize="0"/>
          <p:nvPr/>
        </p:nvPicPr>
        <p:blipFill rotWithShape="1">
          <a:blip r:embed="rId3">
            <a:alphaModFix/>
          </a:blip>
          <a:srcRect b="0" l="0" r="0" t="0"/>
          <a:stretch/>
        </p:blipFill>
        <p:spPr>
          <a:xfrm>
            <a:off x="9111716" y="4243845"/>
            <a:ext cx="3077108" cy="276940"/>
          </a:xfrm>
          <a:prstGeom prst="rect">
            <a:avLst/>
          </a:prstGeom>
          <a:noFill/>
          <a:ln>
            <a:noFill/>
          </a:ln>
        </p:spPr>
      </p:pic>
      <p:sp>
        <p:nvSpPr>
          <p:cNvPr id="15" name="Google Shape;15;p11"/>
          <p:cNvSpPr/>
          <p:nvPr/>
        </p:nvSpPr>
        <p:spPr>
          <a:xfrm>
            <a:off x="0" y="2590078"/>
            <a:ext cx="8968085" cy="1660332"/>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1"/>
          <p:cNvSpPr/>
          <p:nvPr/>
        </p:nvSpPr>
        <p:spPr>
          <a:xfrm>
            <a:off x="9111715" y="2590078"/>
            <a:ext cx="3077109" cy="1660332"/>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1"/>
          <p:cNvSpPr txBox="1"/>
          <p:nvPr>
            <p:ph type="ctrTitle"/>
          </p:nvPr>
        </p:nvSpPr>
        <p:spPr>
          <a:xfrm>
            <a:off x="680322" y="2733709"/>
            <a:ext cx="8144134" cy="1373070"/>
          </a:xfrm>
          <a:prstGeom prst="rect">
            <a:avLst/>
          </a:prstGeom>
          <a:noFill/>
          <a:ln>
            <a:noFill/>
          </a:ln>
        </p:spPr>
        <p:txBody>
          <a:bodyPr anchorCtr="0" anchor="b" bIns="45700" lIns="91425" spcFirstLastPara="1" rIns="91425" wrap="square" tIns="45700">
            <a:noAutofit/>
          </a:bodyPr>
          <a:lstStyle>
            <a:lvl1pPr lvl="0" algn="r">
              <a:lnSpc>
                <a:spcPct val="90000"/>
              </a:lnSpc>
              <a:spcBef>
                <a:spcPts val="0"/>
              </a:spcBef>
              <a:spcAft>
                <a:spcPts val="0"/>
              </a:spcAft>
              <a:buClr>
                <a:schemeClr val="lt1"/>
              </a:buClr>
              <a:buSzPts val="5400"/>
              <a:buFont typeface="Trebuchet MS"/>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1"/>
          <p:cNvSpPr txBox="1"/>
          <p:nvPr>
            <p:ph idx="1" type="subTitle"/>
          </p:nvPr>
        </p:nvSpPr>
        <p:spPr>
          <a:xfrm>
            <a:off x="680322" y="4394039"/>
            <a:ext cx="8144134" cy="1117687"/>
          </a:xfrm>
          <a:prstGeom prst="rect">
            <a:avLst/>
          </a:prstGeom>
          <a:noFill/>
          <a:ln>
            <a:noFill/>
          </a:ln>
        </p:spPr>
        <p:txBody>
          <a:bodyPr anchorCtr="0" anchor="t" bIns="45700" lIns="91425" spcFirstLastPara="1" rIns="91425" wrap="square" tIns="45700">
            <a:normAutofit/>
          </a:bodyPr>
          <a:lstStyle>
            <a:lvl1pPr lvl="0" algn="r">
              <a:lnSpc>
                <a:spcPct val="90000"/>
              </a:lnSpc>
              <a:spcBef>
                <a:spcPts val="1000"/>
              </a:spcBef>
              <a:spcAft>
                <a:spcPts val="0"/>
              </a:spcAft>
              <a:buClr>
                <a:schemeClr val="lt1"/>
              </a:buClr>
              <a:buSzPts val="2000"/>
              <a:buNone/>
              <a:defRPr sz="20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9" name="Google Shape;19;p11"/>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1"/>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1"/>
          <p:cNvSpPr txBox="1"/>
          <p:nvPr>
            <p:ph idx="12" type="sldNum"/>
          </p:nvPr>
        </p:nvSpPr>
        <p:spPr>
          <a:xfrm>
            <a:off x="9255346" y="2750337"/>
            <a:ext cx="1171888" cy="1356442"/>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103" name="Shape 103"/>
        <p:cNvGrpSpPr/>
        <p:nvPr/>
      </p:nvGrpSpPr>
      <p:grpSpPr>
        <a:xfrm>
          <a:off x="0" y="0"/>
          <a:ext cx="0" cy="0"/>
          <a:chOff x="0" y="0"/>
          <a:chExt cx="0" cy="0"/>
        </a:xfrm>
      </p:grpSpPr>
      <p:pic>
        <p:nvPicPr>
          <p:cNvPr descr="HD-ShadowLong.png" id="104" name="Google Shape;104;p20"/>
          <p:cNvPicPr preferRelativeResize="0"/>
          <p:nvPr/>
        </p:nvPicPr>
        <p:blipFill rotWithShape="1">
          <a:blip r:embed="rId2">
            <a:alphaModFix/>
          </a:blip>
          <a:srcRect b="0" l="0" r="0" t="0"/>
          <a:stretch/>
        </p:blipFill>
        <p:spPr>
          <a:xfrm>
            <a:off x="1" y="5928628"/>
            <a:ext cx="10437812" cy="321164"/>
          </a:xfrm>
          <a:prstGeom prst="rect">
            <a:avLst/>
          </a:prstGeom>
          <a:noFill/>
          <a:ln>
            <a:noFill/>
          </a:ln>
        </p:spPr>
      </p:pic>
      <p:pic>
        <p:nvPicPr>
          <p:cNvPr descr="HD-ShadowShort.png" id="105" name="Google Shape;105;p20"/>
          <p:cNvPicPr preferRelativeResize="0"/>
          <p:nvPr/>
        </p:nvPicPr>
        <p:blipFill rotWithShape="1">
          <a:blip r:embed="rId3">
            <a:alphaModFix/>
          </a:blip>
          <a:srcRect b="0" l="0" r="0" t="0"/>
          <a:stretch/>
        </p:blipFill>
        <p:spPr>
          <a:xfrm>
            <a:off x="10585826" y="5929622"/>
            <a:ext cx="1602997" cy="144270"/>
          </a:xfrm>
          <a:prstGeom prst="rect">
            <a:avLst/>
          </a:prstGeom>
          <a:noFill/>
          <a:ln>
            <a:noFill/>
          </a:ln>
        </p:spPr>
      </p:pic>
      <p:sp>
        <p:nvSpPr>
          <p:cNvPr id="106" name="Google Shape;106;p20"/>
          <p:cNvSpPr/>
          <p:nvPr/>
        </p:nvSpPr>
        <p:spPr>
          <a:xfrm>
            <a:off x="0" y="4567988"/>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20"/>
          <p:cNvSpPr/>
          <p:nvPr/>
        </p:nvSpPr>
        <p:spPr>
          <a:xfrm>
            <a:off x="10585827" y="4567988"/>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20"/>
          <p:cNvSpPr txBox="1"/>
          <p:nvPr>
            <p:ph type="title"/>
          </p:nvPr>
        </p:nvSpPr>
        <p:spPr>
          <a:xfrm>
            <a:off x="680322" y="4711616"/>
            <a:ext cx="9613859" cy="45305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400"/>
              <a:buFont typeface="Trebuchet MS"/>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0"/>
          <p:cNvSpPr/>
          <p:nvPr>
            <p:ph idx="2" type="pic"/>
          </p:nvPr>
        </p:nvSpPr>
        <p:spPr>
          <a:xfrm>
            <a:off x="680322" y="609597"/>
            <a:ext cx="9613859" cy="3589575"/>
          </a:xfrm>
          <a:prstGeom prst="rect">
            <a:avLst/>
          </a:prstGeom>
          <a:noFill/>
          <a:ln>
            <a:noFill/>
          </a:ln>
          <a:effectLst>
            <a:outerShdw blurRad="76200" rotWithShape="0" algn="tl" dir="5040000" dist="63500">
              <a:srgbClr val="000000">
                <a:alpha val="40000"/>
              </a:srgbClr>
            </a:outerShdw>
          </a:effectLst>
        </p:spPr>
      </p:sp>
      <p:sp>
        <p:nvSpPr>
          <p:cNvPr id="110" name="Google Shape;110;p20"/>
          <p:cNvSpPr txBox="1"/>
          <p:nvPr>
            <p:ph idx="1" type="body"/>
          </p:nvPr>
        </p:nvSpPr>
        <p:spPr>
          <a:xfrm>
            <a:off x="680319" y="5169583"/>
            <a:ext cx="9613862" cy="62297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11" name="Google Shape;111;p20"/>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0"/>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0"/>
          <p:cNvSpPr txBox="1"/>
          <p:nvPr>
            <p:ph idx="12" type="sldNum"/>
          </p:nvPr>
        </p:nvSpPr>
        <p:spPr>
          <a:xfrm>
            <a:off x="10729455" y="4711309"/>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114" name="Shape 114"/>
        <p:cNvGrpSpPr/>
        <p:nvPr/>
      </p:nvGrpSpPr>
      <p:grpSpPr>
        <a:xfrm>
          <a:off x="0" y="0"/>
          <a:ext cx="0" cy="0"/>
          <a:chOff x="0" y="0"/>
          <a:chExt cx="0" cy="0"/>
        </a:xfrm>
      </p:grpSpPr>
      <p:pic>
        <p:nvPicPr>
          <p:cNvPr descr="HD-ShadowLong.png" id="115" name="Google Shape;115;p21"/>
          <p:cNvPicPr preferRelativeResize="0"/>
          <p:nvPr/>
        </p:nvPicPr>
        <p:blipFill rotWithShape="1">
          <a:blip r:embed="rId2">
            <a:alphaModFix/>
          </a:blip>
          <a:srcRect b="0" l="0" r="0" t="0"/>
          <a:stretch/>
        </p:blipFill>
        <p:spPr>
          <a:xfrm>
            <a:off x="1" y="5928628"/>
            <a:ext cx="10437812" cy="321164"/>
          </a:xfrm>
          <a:prstGeom prst="rect">
            <a:avLst/>
          </a:prstGeom>
          <a:noFill/>
          <a:ln>
            <a:noFill/>
          </a:ln>
        </p:spPr>
      </p:pic>
      <p:pic>
        <p:nvPicPr>
          <p:cNvPr descr="HD-ShadowShort.png" id="116" name="Google Shape;116;p21"/>
          <p:cNvPicPr preferRelativeResize="0"/>
          <p:nvPr/>
        </p:nvPicPr>
        <p:blipFill rotWithShape="1">
          <a:blip r:embed="rId3">
            <a:alphaModFix/>
          </a:blip>
          <a:srcRect b="0" l="0" r="0" t="0"/>
          <a:stretch/>
        </p:blipFill>
        <p:spPr>
          <a:xfrm>
            <a:off x="10585826" y="5929622"/>
            <a:ext cx="1602997" cy="144270"/>
          </a:xfrm>
          <a:prstGeom prst="rect">
            <a:avLst/>
          </a:prstGeom>
          <a:noFill/>
          <a:ln>
            <a:noFill/>
          </a:ln>
        </p:spPr>
      </p:pic>
      <p:sp>
        <p:nvSpPr>
          <p:cNvPr id="117" name="Google Shape;117;p21"/>
          <p:cNvSpPr/>
          <p:nvPr/>
        </p:nvSpPr>
        <p:spPr>
          <a:xfrm>
            <a:off x="0" y="4567988"/>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21"/>
          <p:cNvSpPr/>
          <p:nvPr/>
        </p:nvSpPr>
        <p:spPr>
          <a:xfrm>
            <a:off x="10585827" y="4567988"/>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21"/>
          <p:cNvSpPr txBox="1"/>
          <p:nvPr>
            <p:ph type="title"/>
          </p:nvPr>
        </p:nvSpPr>
        <p:spPr>
          <a:xfrm>
            <a:off x="680322" y="609597"/>
            <a:ext cx="9613858" cy="359275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1"/>
          <p:cNvSpPr txBox="1"/>
          <p:nvPr>
            <p:ph idx="1" type="body"/>
          </p:nvPr>
        </p:nvSpPr>
        <p:spPr>
          <a:xfrm>
            <a:off x="680322" y="4711615"/>
            <a:ext cx="9613859" cy="1090789"/>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21" name="Google Shape;121;p21"/>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21"/>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1"/>
          <p:cNvSpPr txBox="1"/>
          <p:nvPr>
            <p:ph idx="12" type="sldNum"/>
          </p:nvPr>
        </p:nvSpPr>
        <p:spPr>
          <a:xfrm>
            <a:off x="10729455" y="4711615"/>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24" name="Shape 124"/>
        <p:cNvGrpSpPr/>
        <p:nvPr/>
      </p:nvGrpSpPr>
      <p:grpSpPr>
        <a:xfrm>
          <a:off x="0" y="0"/>
          <a:ext cx="0" cy="0"/>
          <a:chOff x="0" y="0"/>
          <a:chExt cx="0" cy="0"/>
        </a:xfrm>
      </p:grpSpPr>
      <p:pic>
        <p:nvPicPr>
          <p:cNvPr descr="HD-ShadowLong.png" id="125" name="Google Shape;125;p22"/>
          <p:cNvPicPr preferRelativeResize="0"/>
          <p:nvPr/>
        </p:nvPicPr>
        <p:blipFill rotWithShape="1">
          <a:blip r:embed="rId2">
            <a:alphaModFix/>
          </a:blip>
          <a:srcRect b="0" l="0" r="0" t="0"/>
          <a:stretch/>
        </p:blipFill>
        <p:spPr>
          <a:xfrm>
            <a:off x="1" y="5928628"/>
            <a:ext cx="10437812" cy="321164"/>
          </a:xfrm>
          <a:prstGeom prst="rect">
            <a:avLst/>
          </a:prstGeom>
          <a:noFill/>
          <a:ln>
            <a:noFill/>
          </a:ln>
        </p:spPr>
      </p:pic>
      <p:pic>
        <p:nvPicPr>
          <p:cNvPr descr="HD-ShadowShort.png" id="126" name="Google Shape;126;p22"/>
          <p:cNvPicPr preferRelativeResize="0"/>
          <p:nvPr/>
        </p:nvPicPr>
        <p:blipFill rotWithShape="1">
          <a:blip r:embed="rId3">
            <a:alphaModFix/>
          </a:blip>
          <a:srcRect b="0" l="0" r="0" t="0"/>
          <a:stretch/>
        </p:blipFill>
        <p:spPr>
          <a:xfrm>
            <a:off x="10585826" y="5929622"/>
            <a:ext cx="1602997" cy="144270"/>
          </a:xfrm>
          <a:prstGeom prst="rect">
            <a:avLst/>
          </a:prstGeom>
          <a:noFill/>
          <a:ln>
            <a:noFill/>
          </a:ln>
        </p:spPr>
      </p:pic>
      <p:sp>
        <p:nvSpPr>
          <p:cNvPr id="127" name="Google Shape;127;p22"/>
          <p:cNvSpPr/>
          <p:nvPr/>
        </p:nvSpPr>
        <p:spPr>
          <a:xfrm>
            <a:off x="0" y="4567988"/>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22"/>
          <p:cNvSpPr/>
          <p:nvPr/>
        </p:nvSpPr>
        <p:spPr>
          <a:xfrm>
            <a:off x="10585827" y="4567988"/>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22"/>
          <p:cNvSpPr txBox="1"/>
          <p:nvPr>
            <p:ph type="title"/>
          </p:nvPr>
        </p:nvSpPr>
        <p:spPr>
          <a:xfrm>
            <a:off x="1127856" y="609598"/>
            <a:ext cx="8718877" cy="303606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2"/>
          <p:cNvSpPr txBox="1"/>
          <p:nvPr>
            <p:ph idx="1" type="body"/>
          </p:nvPr>
        </p:nvSpPr>
        <p:spPr>
          <a:xfrm>
            <a:off x="1402288" y="3653379"/>
            <a:ext cx="8156579" cy="54896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31" name="Google Shape;131;p22"/>
          <p:cNvSpPr txBox="1"/>
          <p:nvPr>
            <p:ph idx="2" type="body"/>
          </p:nvPr>
        </p:nvSpPr>
        <p:spPr>
          <a:xfrm>
            <a:off x="680322" y="4711615"/>
            <a:ext cx="9613859" cy="1090789"/>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32" name="Google Shape;132;p22"/>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22"/>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22"/>
          <p:cNvSpPr txBox="1"/>
          <p:nvPr>
            <p:ph idx="12" type="sldNum"/>
          </p:nvPr>
        </p:nvSpPr>
        <p:spPr>
          <a:xfrm>
            <a:off x="10729455" y="4709925"/>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
        <p:nvSpPr>
          <p:cNvPr id="135" name="Google Shape;135;p22"/>
          <p:cNvSpPr txBox="1"/>
          <p:nvPr/>
        </p:nvSpPr>
        <p:spPr>
          <a:xfrm>
            <a:off x="583572" y="74811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7200"/>
              <a:buFont typeface="Trebuchet MS"/>
              <a:buNone/>
            </a:pPr>
            <a:r>
              <a:rPr b="0" i="0" lang="en-US" sz="7200" u="none" cap="none" strike="noStrike">
                <a:solidFill>
                  <a:schemeClr val="lt1"/>
                </a:solidFill>
                <a:latin typeface="Trebuchet MS"/>
                <a:ea typeface="Trebuchet MS"/>
                <a:cs typeface="Trebuchet MS"/>
                <a:sym typeface="Trebuchet MS"/>
              </a:rPr>
              <a:t>“</a:t>
            </a:r>
            <a:endParaRPr b="0" i="0" sz="1400" u="none" cap="none" strike="noStrike">
              <a:solidFill>
                <a:srgbClr val="000000"/>
              </a:solidFill>
              <a:latin typeface="Arial"/>
              <a:ea typeface="Arial"/>
              <a:cs typeface="Arial"/>
              <a:sym typeface="Arial"/>
            </a:endParaRPr>
          </a:p>
        </p:txBody>
      </p:sp>
      <p:sp>
        <p:nvSpPr>
          <p:cNvPr id="136" name="Google Shape;136;p22"/>
          <p:cNvSpPr txBox="1"/>
          <p:nvPr/>
        </p:nvSpPr>
        <p:spPr>
          <a:xfrm>
            <a:off x="9662809" y="3033524"/>
            <a:ext cx="609600" cy="584776"/>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lt1"/>
              </a:buClr>
              <a:buSzPts val="7200"/>
              <a:buFont typeface="Trebuchet MS"/>
              <a:buNone/>
            </a:pPr>
            <a:r>
              <a:rPr b="0" i="0" lang="en-US" sz="7200" u="none" cap="none" strike="noStrike">
                <a:solidFill>
                  <a:schemeClr val="lt1"/>
                </a:solidFill>
                <a:latin typeface="Trebuchet MS"/>
                <a:ea typeface="Trebuchet MS"/>
                <a:cs typeface="Trebuchet MS"/>
                <a:sym typeface="Trebuchet MS"/>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37" name="Shape 137"/>
        <p:cNvGrpSpPr/>
        <p:nvPr/>
      </p:nvGrpSpPr>
      <p:grpSpPr>
        <a:xfrm>
          <a:off x="0" y="0"/>
          <a:ext cx="0" cy="0"/>
          <a:chOff x="0" y="0"/>
          <a:chExt cx="0" cy="0"/>
        </a:xfrm>
      </p:grpSpPr>
      <p:pic>
        <p:nvPicPr>
          <p:cNvPr descr="HD-ShadowLong.png" id="138" name="Google Shape;138;p23"/>
          <p:cNvPicPr preferRelativeResize="0"/>
          <p:nvPr/>
        </p:nvPicPr>
        <p:blipFill rotWithShape="1">
          <a:blip r:embed="rId2">
            <a:alphaModFix/>
          </a:blip>
          <a:srcRect b="0" l="0" r="0" t="0"/>
          <a:stretch/>
        </p:blipFill>
        <p:spPr>
          <a:xfrm>
            <a:off x="1" y="5928628"/>
            <a:ext cx="10437812" cy="321164"/>
          </a:xfrm>
          <a:prstGeom prst="rect">
            <a:avLst/>
          </a:prstGeom>
          <a:noFill/>
          <a:ln>
            <a:noFill/>
          </a:ln>
        </p:spPr>
      </p:pic>
      <p:pic>
        <p:nvPicPr>
          <p:cNvPr descr="HD-ShadowShort.png" id="139" name="Google Shape;139;p23"/>
          <p:cNvPicPr preferRelativeResize="0"/>
          <p:nvPr/>
        </p:nvPicPr>
        <p:blipFill rotWithShape="1">
          <a:blip r:embed="rId3">
            <a:alphaModFix/>
          </a:blip>
          <a:srcRect b="0" l="0" r="0" t="0"/>
          <a:stretch/>
        </p:blipFill>
        <p:spPr>
          <a:xfrm>
            <a:off x="10585826" y="5929622"/>
            <a:ext cx="1602997" cy="144270"/>
          </a:xfrm>
          <a:prstGeom prst="rect">
            <a:avLst/>
          </a:prstGeom>
          <a:noFill/>
          <a:ln>
            <a:noFill/>
          </a:ln>
        </p:spPr>
      </p:pic>
      <p:sp>
        <p:nvSpPr>
          <p:cNvPr id="140" name="Google Shape;140;p23"/>
          <p:cNvSpPr/>
          <p:nvPr/>
        </p:nvSpPr>
        <p:spPr>
          <a:xfrm>
            <a:off x="0" y="4567988"/>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23"/>
          <p:cNvSpPr/>
          <p:nvPr/>
        </p:nvSpPr>
        <p:spPr>
          <a:xfrm>
            <a:off x="10585827" y="4567988"/>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23"/>
          <p:cNvSpPr txBox="1"/>
          <p:nvPr>
            <p:ph type="title"/>
          </p:nvPr>
        </p:nvSpPr>
        <p:spPr>
          <a:xfrm>
            <a:off x="680319" y="4711615"/>
            <a:ext cx="9613862" cy="58853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23"/>
          <p:cNvSpPr txBox="1"/>
          <p:nvPr>
            <p:ph idx="1" type="body"/>
          </p:nvPr>
        </p:nvSpPr>
        <p:spPr>
          <a:xfrm>
            <a:off x="680320" y="5300149"/>
            <a:ext cx="9613862" cy="50225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44" name="Google Shape;144;p23"/>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23"/>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23"/>
          <p:cNvSpPr txBox="1"/>
          <p:nvPr>
            <p:ph idx="12" type="sldNum"/>
          </p:nvPr>
        </p:nvSpPr>
        <p:spPr>
          <a:xfrm>
            <a:off x="10729455" y="4709925"/>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
  <p:cSld name="3 Column">
    <p:spTree>
      <p:nvGrpSpPr>
        <p:cNvPr id="147" name="Shape 147"/>
        <p:cNvGrpSpPr/>
        <p:nvPr/>
      </p:nvGrpSpPr>
      <p:grpSpPr>
        <a:xfrm>
          <a:off x="0" y="0"/>
          <a:ext cx="0" cy="0"/>
          <a:chOff x="0" y="0"/>
          <a:chExt cx="0" cy="0"/>
        </a:xfrm>
      </p:grpSpPr>
      <p:pic>
        <p:nvPicPr>
          <p:cNvPr descr="HD-ShadowLong.png" id="148" name="Google Shape;148;p24"/>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149" name="Google Shape;149;p24"/>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150" name="Google Shape;150;p24"/>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24"/>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24"/>
          <p:cNvSpPr txBox="1"/>
          <p:nvPr>
            <p:ph type="title"/>
          </p:nvPr>
        </p:nvSpPr>
        <p:spPr>
          <a:xfrm>
            <a:off x="669222" y="753228"/>
            <a:ext cx="9624960"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24"/>
          <p:cNvSpPr txBox="1"/>
          <p:nvPr>
            <p:ph idx="1" type="body"/>
          </p:nvPr>
        </p:nvSpPr>
        <p:spPr>
          <a:xfrm>
            <a:off x="660946" y="2336873"/>
            <a:ext cx="3070034"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54" name="Google Shape;154;p24"/>
          <p:cNvSpPr txBox="1"/>
          <p:nvPr>
            <p:ph idx="2" type="body"/>
          </p:nvPr>
        </p:nvSpPr>
        <p:spPr>
          <a:xfrm>
            <a:off x="680322" y="3022673"/>
            <a:ext cx="3049702"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55" name="Google Shape;155;p24"/>
          <p:cNvSpPr txBox="1"/>
          <p:nvPr>
            <p:ph idx="3" type="body"/>
          </p:nvPr>
        </p:nvSpPr>
        <p:spPr>
          <a:xfrm>
            <a:off x="3956025" y="2336873"/>
            <a:ext cx="306324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56" name="Google Shape;156;p24"/>
          <p:cNvSpPr txBox="1"/>
          <p:nvPr>
            <p:ph idx="4" type="body"/>
          </p:nvPr>
        </p:nvSpPr>
        <p:spPr>
          <a:xfrm>
            <a:off x="3945470" y="3022673"/>
            <a:ext cx="3063240"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57" name="Google Shape;157;p24"/>
          <p:cNvSpPr txBox="1"/>
          <p:nvPr>
            <p:ph idx="5" type="body"/>
          </p:nvPr>
        </p:nvSpPr>
        <p:spPr>
          <a:xfrm>
            <a:off x="7224156" y="2336873"/>
            <a:ext cx="3070025"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58" name="Google Shape;158;p24"/>
          <p:cNvSpPr txBox="1"/>
          <p:nvPr>
            <p:ph idx="6" type="body"/>
          </p:nvPr>
        </p:nvSpPr>
        <p:spPr>
          <a:xfrm>
            <a:off x="7224156" y="3022673"/>
            <a:ext cx="3070025"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59" name="Google Shape;159;p24"/>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0" name="Google Shape;160;p24"/>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24"/>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Picture Column">
  <p:cSld name="3 Picture Column">
    <p:spTree>
      <p:nvGrpSpPr>
        <p:cNvPr id="162" name="Shape 162"/>
        <p:cNvGrpSpPr/>
        <p:nvPr/>
      </p:nvGrpSpPr>
      <p:grpSpPr>
        <a:xfrm>
          <a:off x="0" y="0"/>
          <a:ext cx="0" cy="0"/>
          <a:chOff x="0" y="0"/>
          <a:chExt cx="0" cy="0"/>
        </a:xfrm>
      </p:grpSpPr>
      <p:pic>
        <p:nvPicPr>
          <p:cNvPr descr="HD-ShadowLong.png" id="163" name="Google Shape;163;p25"/>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164" name="Google Shape;164;p25"/>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165" name="Google Shape;165;p25"/>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25"/>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25"/>
          <p:cNvSpPr txBox="1"/>
          <p:nvPr>
            <p:ph type="title"/>
          </p:nvPr>
        </p:nvSpPr>
        <p:spPr>
          <a:xfrm>
            <a:off x="680322" y="753228"/>
            <a:ext cx="9613860"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8" name="Google Shape;168;p25"/>
          <p:cNvSpPr txBox="1"/>
          <p:nvPr>
            <p:ph idx="1" type="body"/>
          </p:nvPr>
        </p:nvSpPr>
        <p:spPr>
          <a:xfrm>
            <a:off x="680318" y="4297503"/>
            <a:ext cx="3049705"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69" name="Google Shape;169;p25"/>
          <p:cNvSpPr/>
          <p:nvPr>
            <p:ph idx="2" type="pic"/>
          </p:nvPr>
        </p:nvSpPr>
        <p:spPr>
          <a:xfrm>
            <a:off x="680318" y="2336873"/>
            <a:ext cx="3049705" cy="1524000"/>
          </a:xfrm>
          <a:prstGeom prst="roundRect">
            <a:avLst>
              <a:gd fmla="val 0" name="adj"/>
            </a:avLst>
          </a:prstGeom>
          <a:noFill/>
          <a:ln>
            <a:noFill/>
          </a:ln>
          <a:effectLst>
            <a:outerShdw blurRad="50800" rotWithShape="0" algn="tl" dir="5400000" dist="50800">
              <a:srgbClr val="000000">
                <a:alpha val="41176"/>
              </a:srgbClr>
            </a:outerShdw>
          </a:effectLst>
        </p:spPr>
      </p:sp>
      <p:sp>
        <p:nvSpPr>
          <p:cNvPr id="170" name="Google Shape;170;p25"/>
          <p:cNvSpPr txBox="1"/>
          <p:nvPr>
            <p:ph idx="3" type="body"/>
          </p:nvPr>
        </p:nvSpPr>
        <p:spPr>
          <a:xfrm>
            <a:off x="680318" y="4873765"/>
            <a:ext cx="3049705"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71" name="Google Shape;171;p25"/>
          <p:cNvSpPr txBox="1"/>
          <p:nvPr>
            <p:ph idx="4" type="body"/>
          </p:nvPr>
        </p:nvSpPr>
        <p:spPr>
          <a:xfrm>
            <a:off x="3945471" y="4297503"/>
            <a:ext cx="306324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72" name="Google Shape;172;p25"/>
          <p:cNvSpPr/>
          <p:nvPr>
            <p:ph idx="5" type="pic"/>
          </p:nvPr>
        </p:nvSpPr>
        <p:spPr>
          <a:xfrm>
            <a:off x="3945470" y="2336873"/>
            <a:ext cx="3063240" cy="1524000"/>
          </a:xfrm>
          <a:prstGeom prst="roundRect">
            <a:avLst>
              <a:gd fmla="val 0" name="adj"/>
            </a:avLst>
          </a:prstGeom>
          <a:noFill/>
          <a:ln>
            <a:noFill/>
          </a:ln>
          <a:effectLst>
            <a:outerShdw blurRad="50800" rotWithShape="0" algn="tl" dir="5400000" dist="50800">
              <a:srgbClr val="000000">
                <a:alpha val="41176"/>
              </a:srgbClr>
            </a:outerShdw>
          </a:effectLst>
        </p:spPr>
      </p:sp>
      <p:sp>
        <p:nvSpPr>
          <p:cNvPr id="173" name="Google Shape;173;p25"/>
          <p:cNvSpPr txBox="1"/>
          <p:nvPr>
            <p:ph idx="6" type="body"/>
          </p:nvPr>
        </p:nvSpPr>
        <p:spPr>
          <a:xfrm>
            <a:off x="3944117" y="4873764"/>
            <a:ext cx="3067297"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74" name="Google Shape;174;p25"/>
          <p:cNvSpPr txBox="1"/>
          <p:nvPr>
            <p:ph idx="7" type="body"/>
          </p:nvPr>
        </p:nvSpPr>
        <p:spPr>
          <a:xfrm>
            <a:off x="7230678" y="4297503"/>
            <a:ext cx="3063505"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75" name="Google Shape;175;p25"/>
          <p:cNvSpPr/>
          <p:nvPr>
            <p:ph idx="8" type="pic"/>
          </p:nvPr>
        </p:nvSpPr>
        <p:spPr>
          <a:xfrm>
            <a:off x="7230677" y="2336873"/>
            <a:ext cx="3063505" cy="1524000"/>
          </a:xfrm>
          <a:prstGeom prst="roundRect">
            <a:avLst>
              <a:gd fmla="val 0" name="adj"/>
            </a:avLst>
          </a:prstGeom>
          <a:noFill/>
          <a:ln>
            <a:noFill/>
          </a:ln>
          <a:effectLst>
            <a:outerShdw blurRad="50800" rotWithShape="0" algn="tl" dir="5400000" dist="50800">
              <a:srgbClr val="000000">
                <a:alpha val="41176"/>
              </a:srgbClr>
            </a:outerShdw>
          </a:effectLst>
        </p:spPr>
      </p:sp>
      <p:sp>
        <p:nvSpPr>
          <p:cNvPr id="176" name="Google Shape;176;p25"/>
          <p:cNvSpPr txBox="1"/>
          <p:nvPr>
            <p:ph idx="9" type="body"/>
          </p:nvPr>
        </p:nvSpPr>
        <p:spPr>
          <a:xfrm>
            <a:off x="7230553" y="4873762"/>
            <a:ext cx="3067563"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77" name="Google Shape;177;p25"/>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25"/>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9" name="Google Shape;179;p25"/>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80" name="Shape 180"/>
        <p:cNvGrpSpPr/>
        <p:nvPr/>
      </p:nvGrpSpPr>
      <p:grpSpPr>
        <a:xfrm>
          <a:off x="0" y="0"/>
          <a:ext cx="0" cy="0"/>
          <a:chOff x="0" y="0"/>
          <a:chExt cx="0" cy="0"/>
        </a:xfrm>
      </p:grpSpPr>
      <p:pic>
        <p:nvPicPr>
          <p:cNvPr descr="HD-ShadowLong.png" id="181" name="Google Shape;181;p26"/>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182" name="Google Shape;182;p26"/>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183" name="Google Shape;183;p26"/>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26"/>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26"/>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l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6" name="Google Shape;186;p26"/>
          <p:cNvSpPr txBox="1"/>
          <p:nvPr>
            <p:ph idx="1" type="body"/>
          </p:nvPr>
        </p:nvSpPr>
        <p:spPr>
          <a:xfrm rot="5400000">
            <a:off x="3687593" y="-670399"/>
            <a:ext cx="3599316" cy="961386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87" name="Google Shape;187;p26"/>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8" name="Google Shape;188;p26"/>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9" name="Google Shape;189;p26"/>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0" name="Shape 190"/>
        <p:cNvGrpSpPr/>
        <p:nvPr/>
      </p:nvGrpSpPr>
      <p:grpSpPr>
        <a:xfrm>
          <a:off x="0" y="0"/>
          <a:ext cx="0" cy="0"/>
          <a:chOff x="0" y="0"/>
          <a:chExt cx="0" cy="0"/>
        </a:xfrm>
      </p:grpSpPr>
      <p:sp>
        <p:nvSpPr>
          <p:cNvPr id="191" name="Google Shape;191;p27"/>
          <p:cNvSpPr/>
          <p:nvPr/>
        </p:nvSpPr>
        <p:spPr>
          <a:xfrm rot="5400000">
            <a:off x="8116207" y="1869395"/>
            <a:ext cx="5106988"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27"/>
          <p:cNvSpPr/>
          <p:nvPr/>
        </p:nvSpPr>
        <p:spPr>
          <a:xfrm rot="5400000">
            <a:off x="9868202" y="5372403"/>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27"/>
          <p:cNvSpPr txBox="1"/>
          <p:nvPr>
            <p:ph type="title"/>
          </p:nvPr>
        </p:nvSpPr>
        <p:spPr>
          <a:xfrm rot="5400000">
            <a:off x="8489252" y="2249576"/>
            <a:ext cx="4353760" cy="1073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4" name="Google Shape;194;p27"/>
          <p:cNvSpPr txBox="1"/>
          <p:nvPr>
            <p:ph idx="1" type="body"/>
          </p:nvPr>
        </p:nvSpPr>
        <p:spPr>
          <a:xfrm rot="5400000">
            <a:off x="2452029" y="-1162110"/>
            <a:ext cx="5326589" cy="88700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95" name="Google Shape;195;p27"/>
          <p:cNvSpPr txBox="1"/>
          <p:nvPr>
            <p:ph idx="10" type="dt"/>
          </p:nvPr>
        </p:nvSpPr>
        <p:spPr>
          <a:xfrm>
            <a:off x="6807126"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6" name="Google Shape;196;p27"/>
          <p:cNvSpPr txBox="1"/>
          <p:nvPr>
            <p:ph idx="11" type="ftr"/>
          </p:nvPr>
        </p:nvSpPr>
        <p:spPr>
          <a:xfrm>
            <a:off x="680321" y="5936188"/>
            <a:ext cx="612680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27"/>
          <p:cNvSpPr txBox="1"/>
          <p:nvPr>
            <p:ph idx="12" type="sldNum"/>
          </p:nvPr>
        </p:nvSpPr>
        <p:spPr>
          <a:xfrm>
            <a:off x="10097550" y="5398633"/>
            <a:ext cx="1154151" cy="1090789"/>
          </a:xfrm>
          <a:prstGeom prst="rect">
            <a:avLst/>
          </a:prstGeom>
          <a:noFill/>
          <a:ln>
            <a:noFill/>
          </a:ln>
        </p:spPr>
        <p:txBody>
          <a:bodyPr anchorCtr="0" anchor="t" bIns="45700" lIns="91425" spcFirstLastPara="1" rIns="91425" wrap="square" tIns="45700">
            <a:noAutofit/>
          </a:bodyPr>
          <a:lstStyle>
            <a:lvl1pPr indent="0" lvl="0"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ctr">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2" name="Shape 22"/>
        <p:cNvGrpSpPr/>
        <p:nvPr/>
      </p:nvGrpSpPr>
      <p:grpSpPr>
        <a:xfrm>
          <a:off x="0" y="0"/>
          <a:ext cx="0" cy="0"/>
          <a:chOff x="0" y="0"/>
          <a:chExt cx="0" cy="0"/>
        </a:xfrm>
      </p:grpSpPr>
      <p:pic>
        <p:nvPicPr>
          <p:cNvPr descr="HD-ShadowLong.png" id="23" name="Google Shape;23;p12"/>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24" name="Google Shape;24;p12"/>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25" name="Google Shape;25;p12"/>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2"/>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2"/>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2"/>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9" name="Google Shape;29;p12"/>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2"/>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2"/>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pic>
        <p:nvPicPr>
          <p:cNvPr descr="HD-ShadowLong.png" id="33" name="Google Shape;33;p14"/>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34" name="Google Shape;34;p14"/>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35" name="Google Shape;35;p14"/>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14"/>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4"/>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4"/>
          <p:cNvSpPr txBox="1"/>
          <p:nvPr>
            <p:ph idx="1" type="body"/>
          </p:nvPr>
        </p:nvSpPr>
        <p:spPr>
          <a:xfrm>
            <a:off x="680320" y="2336873"/>
            <a:ext cx="4698358" cy="35993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9" name="Google Shape;39;p14"/>
          <p:cNvSpPr txBox="1"/>
          <p:nvPr>
            <p:ph idx="2" type="body"/>
          </p:nvPr>
        </p:nvSpPr>
        <p:spPr>
          <a:xfrm>
            <a:off x="5594123" y="2336873"/>
            <a:ext cx="4700058" cy="35993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0" name="Google Shape;40;p14"/>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4"/>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3" name="Shape 43"/>
        <p:cNvGrpSpPr/>
        <p:nvPr/>
      </p:nvGrpSpPr>
      <p:grpSpPr>
        <a:xfrm>
          <a:off x="0" y="0"/>
          <a:ext cx="0" cy="0"/>
          <a:chOff x="0" y="0"/>
          <a:chExt cx="0" cy="0"/>
        </a:xfrm>
      </p:grpSpPr>
      <p:pic>
        <p:nvPicPr>
          <p:cNvPr descr="HD-ShadowShort.png" id="44" name="Google Shape;44;p17"/>
          <p:cNvPicPr preferRelativeResize="0"/>
          <p:nvPr/>
        </p:nvPicPr>
        <p:blipFill rotWithShape="1">
          <a:blip r:embed="rId2">
            <a:alphaModFix/>
          </a:blip>
          <a:srcRect b="0" l="0" r="0" t="0"/>
          <a:stretch/>
        </p:blipFill>
        <p:spPr>
          <a:xfrm>
            <a:off x="10585826" y="1971234"/>
            <a:ext cx="1602997" cy="144270"/>
          </a:xfrm>
          <a:prstGeom prst="rect">
            <a:avLst/>
          </a:prstGeom>
          <a:noFill/>
          <a:ln>
            <a:noFill/>
          </a:ln>
        </p:spPr>
      </p:pic>
      <p:sp>
        <p:nvSpPr>
          <p:cNvPr id="45" name="Google Shape;45;p17"/>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17"/>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9" name="Shape 49"/>
        <p:cNvGrpSpPr/>
        <p:nvPr/>
      </p:nvGrpSpPr>
      <p:grpSpPr>
        <a:xfrm>
          <a:off x="0" y="0"/>
          <a:ext cx="0" cy="0"/>
          <a:chOff x="0" y="0"/>
          <a:chExt cx="0" cy="0"/>
        </a:xfrm>
      </p:grpSpPr>
      <p:pic>
        <p:nvPicPr>
          <p:cNvPr descr="HD-ShadowLong.png" id="50" name="Google Shape;50;p13"/>
          <p:cNvPicPr preferRelativeResize="0"/>
          <p:nvPr/>
        </p:nvPicPr>
        <p:blipFill rotWithShape="1">
          <a:blip r:embed="rId2">
            <a:alphaModFix/>
          </a:blip>
          <a:srcRect b="0" l="0" r="0" t="0"/>
          <a:stretch/>
        </p:blipFill>
        <p:spPr>
          <a:xfrm>
            <a:off x="-1" y="4086907"/>
            <a:ext cx="10437812" cy="321164"/>
          </a:xfrm>
          <a:prstGeom prst="rect">
            <a:avLst/>
          </a:prstGeom>
          <a:noFill/>
          <a:ln>
            <a:noFill/>
          </a:ln>
        </p:spPr>
      </p:pic>
      <p:pic>
        <p:nvPicPr>
          <p:cNvPr descr="HD-ShadowShort.png" id="51" name="Google Shape;51;p13"/>
          <p:cNvPicPr preferRelativeResize="0"/>
          <p:nvPr/>
        </p:nvPicPr>
        <p:blipFill rotWithShape="1">
          <a:blip r:embed="rId3">
            <a:alphaModFix/>
          </a:blip>
          <a:srcRect b="0" l="0" r="0" t="0"/>
          <a:stretch/>
        </p:blipFill>
        <p:spPr>
          <a:xfrm>
            <a:off x="10585824" y="4087901"/>
            <a:ext cx="1602997" cy="144270"/>
          </a:xfrm>
          <a:prstGeom prst="rect">
            <a:avLst/>
          </a:prstGeom>
          <a:noFill/>
          <a:ln>
            <a:noFill/>
          </a:ln>
        </p:spPr>
      </p:pic>
      <p:sp>
        <p:nvSpPr>
          <p:cNvPr id="52" name="Google Shape;52;p13"/>
          <p:cNvSpPr/>
          <p:nvPr/>
        </p:nvSpPr>
        <p:spPr>
          <a:xfrm>
            <a:off x="-2" y="2726267"/>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13"/>
          <p:cNvSpPr/>
          <p:nvPr/>
        </p:nvSpPr>
        <p:spPr>
          <a:xfrm>
            <a:off x="10585825" y="2726267"/>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13"/>
          <p:cNvSpPr txBox="1"/>
          <p:nvPr>
            <p:ph type="title"/>
          </p:nvPr>
        </p:nvSpPr>
        <p:spPr>
          <a:xfrm>
            <a:off x="680322" y="2869895"/>
            <a:ext cx="9613860" cy="1090788"/>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l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3"/>
          <p:cNvSpPr txBox="1"/>
          <p:nvPr>
            <p:ph idx="1" type="body"/>
          </p:nvPr>
        </p:nvSpPr>
        <p:spPr>
          <a:xfrm>
            <a:off x="680322" y="4232171"/>
            <a:ext cx="9613860" cy="170401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chemeClr val="lt1"/>
              </a:buClr>
              <a:buSzPts val="2000"/>
              <a:buNone/>
              <a:defRPr sz="2000">
                <a:solidFill>
                  <a:schemeClr val="lt1"/>
                </a:solidFil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228600" lvl="2" marL="1371600" algn="l">
              <a:lnSpc>
                <a:spcPct val="90000"/>
              </a:lnSpc>
              <a:spcBef>
                <a:spcPts val="500"/>
              </a:spcBef>
              <a:spcAft>
                <a:spcPts val="0"/>
              </a:spcAft>
              <a:buClr>
                <a:schemeClr val="lt1"/>
              </a:buClr>
              <a:buSzPts val="1800"/>
              <a:buNone/>
              <a:defRPr sz="1800">
                <a:solidFill>
                  <a:schemeClr val="lt1"/>
                </a:solidFill>
              </a:defRPr>
            </a:lvl3pPr>
            <a:lvl4pPr indent="-228600" lvl="3" marL="1828800" algn="l">
              <a:lnSpc>
                <a:spcPct val="90000"/>
              </a:lnSpc>
              <a:spcBef>
                <a:spcPts val="500"/>
              </a:spcBef>
              <a:spcAft>
                <a:spcPts val="0"/>
              </a:spcAft>
              <a:buClr>
                <a:schemeClr val="lt1"/>
              </a:buClr>
              <a:buSzPts val="1600"/>
              <a:buNone/>
              <a:defRPr sz="1600">
                <a:solidFill>
                  <a:schemeClr val="lt1"/>
                </a:solidFill>
              </a:defRPr>
            </a:lvl4pPr>
            <a:lvl5pPr indent="-228600" lvl="4" marL="2286000" algn="l">
              <a:lnSpc>
                <a:spcPct val="90000"/>
              </a:lnSpc>
              <a:spcBef>
                <a:spcPts val="500"/>
              </a:spcBef>
              <a:spcAft>
                <a:spcPts val="0"/>
              </a:spcAft>
              <a:buClr>
                <a:schemeClr val="lt1"/>
              </a:buClr>
              <a:buSzPts val="1600"/>
              <a:buNone/>
              <a:defRPr sz="1600">
                <a:solidFill>
                  <a:schemeClr val="lt1"/>
                </a:solidFill>
              </a:defRPr>
            </a:lvl5pPr>
            <a:lvl6pPr indent="-228600" lvl="5" marL="2743200" algn="l">
              <a:lnSpc>
                <a:spcPct val="90000"/>
              </a:lnSpc>
              <a:spcBef>
                <a:spcPts val="500"/>
              </a:spcBef>
              <a:spcAft>
                <a:spcPts val="0"/>
              </a:spcAft>
              <a:buClr>
                <a:schemeClr val="lt1"/>
              </a:buClr>
              <a:buSzPts val="1600"/>
              <a:buNone/>
              <a:defRPr sz="1600">
                <a:solidFill>
                  <a:schemeClr val="lt1"/>
                </a:solidFill>
              </a:defRPr>
            </a:lvl6pPr>
            <a:lvl7pPr indent="-228600" lvl="6" marL="3200400" algn="l">
              <a:lnSpc>
                <a:spcPct val="90000"/>
              </a:lnSpc>
              <a:spcBef>
                <a:spcPts val="500"/>
              </a:spcBef>
              <a:spcAft>
                <a:spcPts val="0"/>
              </a:spcAft>
              <a:buClr>
                <a:schemeClr val="lt1"/>
              </a:buClr>
              <a:buSzPts val="1600"/>
              <a:buNone/>
              <a:defRPr sz="1600">
                <a:solidFill>
                  <a:schemeClr val="lt1"/>
                </a:solidFill>
              </a:defRPr>
            </a:lvl7pPr>
            <a:lvl8pPr indent="-228600" lvl="7" marL="3657600" algn="l">
              <a:lnSpc>
                <a:spcPct val="90000"/>
              </a:lnSpc>
              <a:spcBef>
                <a:spcPts val="500"/>
              </a:spcBef>
              <a:spcAft>
                <a:spcPts val="0"/>
              </a:spcAft>
              <a:buClr>
                <a:schemeClr val="lt1"/>
              </a:buClr>
              <a:buSzPts val="1600"/>
              <a:buNone/>
              <a:defRPr sz="1600">
                <a:solidFill>
                  <a:schemeClr val="lt1"/>
                </a:solidFill>
              </a:defRPr>
            </a:lvl8pPr>
            <a:lvl9pPr indent="-228600" lvl="8" marL="4114800" algn="l">
              <a:lnSpc>
                <a:spcPct val="90000"/>
              </a:lnSpc>
              <a:spcBef>
                <a:spcPts val="500"/>
              </a:spcBef>
              <a:spcAft>
                <a:spcPts val="0"/>
              </a:spcAft>
              <a:buClr>
                <a:schemeClr val="lt1"/>
              </a:buClr>
              <a:buSzPts val="1600"/>
              <a:buNone/>
              <a:defRPr sz="1600">
                <a:solidFill>
                  <a:schemeClr val="lt1"/>
                </a:solidFill>
              </a:defRPr>
            </a:lvl9pPr>
          </a:lstStyle>
          <a:p/>
        </p:txBody>
      </p:sp>
      <p:sp>
        <p:nvSpPr>
          <p:cNvPr id="56" name="Google Shape;56;p13"/>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3"/>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3"/>
          <p:cNvSpPr txBox="1"/>
          <p:nvPr>
            <p:ph idx="12" type="sldNum"/>
          </p:nvPr>
        </p:nvSpPr>
        <p:spPr>
          <a:xfrm>
            <a:off x="10729455" y="2869895"/>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9" name="Shape 59"/>
        <p:cNvGrpSpPr/>
        <p:nvPr/>
      </p:nvGrpSpPr>
      <p:grpSpPr>
        <a:xfrm>
          <a:off x="0" y="0"/>
          <a:ext cx="0" cy="0"/>
          <a:chOff x="0" y="0"/>
          <a:chExt cx="0" cy="0"/>
        </a:xfrm>
      </p:grpSpPr>
      <p:pic>
        <p:nvPicPr>
          <p:cNvPr descr="HD-ShadowLong.png" id="60" name="Google Shape;60;p15"/>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61" name="Google Shape;61;p15"/>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62" name="Google Shape;62;p15"/>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5"/>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15"/>
          <p:cNvSpPr txBox="1"/>
          <p:nvPr>
            <p:ph type="title"/>
          </p:nvPr>
        </p:nvSpPr>
        <p:spPr>
          <a:xfrm>
            <a:off x="680319" y="753229"/>
            <a:ext cx="9613863" cy="108093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5"/>
          <p:cNvSpPr txBox="1"/>
          <p:nvPr>
            <p:ph idx="1" type="body"/>
          </p:nvPr>
        </p:nvSpPr>
        <p:spPr>
          <a:xfrm>
            <a:off x="906350" y="2336873"/>
            <a:ext cx="4472327" cy="69313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66" name="Google Shape;66;p15"/>
          <p:cNvSpPr txBox="1"/>
          <p:nvPr>
            <p:ph idx="2" type="body"/>
          </p:nvPr>
        </p:nvSpPr>
        <p:spPr>
          <a:xfrm>
            <a:off x="680322" y="3030008"/>
            <a:ext cx="4698355" cy="29061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67" name="Google Shape;67;p15"/>
          <p:cNvSpPr txBox="1"/>
          <p:nvPr>
            <p:ph idx="3" type="body"/>
          </p:nvPr>
        </p:nvSpPr>
        <p:spPr>
          <a:xfrm>
            <a:off x="5820154" y="2336873"/>
            <a:ext cx="4474028" cy="692076"/>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68" name="Google Shape;68;p15"/>
          <p:cNvSpPr txBox="1"/>
          <p:nvPr>
            <p:ph idx="4" type="body"/>
          </p:nvPr>
        </p:nvSpPr>
        <p:spPr>
          <a:xfrm>
            <a:off x="5594123" y="3030008"/>
            <a:ext cx="4700059" cy="29061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69" name="Google Shape;69;p15"/>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5"/>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2" name="Shape 72"/>
        <p:cNvGrpSpPr/>
        <p:nvPr/>
      </p:nvGrpSpPr>
      <p:grpSpPr>
        <a:xfrm>
          <a:off x="0" y="0"/>
          <a:ext cx="0" cy="0"/>
          <a:chOff x="0" y="0"/>
          <a:chExt cx="0" cy="0"/>
        </a:xfrm>
      </p:grpSpPr>
      <p:pic>
        <p:nvPicPr>
          <p:cNvPr descr="HD-ShadowLong.png" id="73" name="Google Shape;73;p16"/>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74" name="Google Shape;74;p16"/>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75" name="Google Shape;75;p16"/>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6"/>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6"/>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6"/>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6"/>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6"/>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1" name="Shape 81"/>
        <p:cNvGrpSpPr/>
        <p:nvPr/>
      </p:nvGrpSpPr>
      <p:grpSpPr>
        <a:xfrm>
          <a:off x="0" y="0"/>
          <a:ext cx="0" cy="0"/>
          <a:chOff x="0" y="0"/>
          <a:chExt cx="0" cy="0"/>
        </a:xfrm>
      </p:grpSpPr>
      <p:pic>
        <p:nvPicPr>
          <p:cNvPr descr="HD-ShadowLong.png" id="82" name="Google Shape;82;p18"/>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83" name="Google Shape;83;p18"/>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84" name="Google Shape;84;p18"/>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18"/>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18"/>
          <p:cNvSpPr txBox="1"/>
          <p:nvPr>
            <p:ph type="title"/>
          </p:nvPr>
        </p:nvSpPr>
        <p:spPr>
          <a:xfrm>
            <a:off x="680321" y="753227"/>
            <a:ext cx="9613859" cy="108094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 type="body"/>
          </p:nvPr>
        </p:nvSpPr>
        <p:spPr>
          <a:xfrm>
            <a:off x="4685846" y="2336873"/>
            <a:ext cx="5608336" cy="359931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8" name="Google Shape;88;p18"/>
          <p:cNvSpPr txBox="1"/>
          <p:nvPr>
            <p:ph idx="2" type="body"/>
          </p:nvPr>
        </p:nvSpPr>
        <p:spPr>
          <a:xfrm>
            <a:off x="680322" y="2336872"/>
            <a:ext cx="3790078" cy="3599317"/>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89" name="Google Shape;89;p18"/>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8"/>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8"/>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2" name="Shape 92"/>
        <p:cNvGrpSpPr/>
        <p:nvPr/>
      </p:nvGrpSpPr>
      <p:grpSpPr>
        <a:xfrm>
          <a:off x="0" y="0"/>
          <a:ext cx="0" cy="0"/>
          <a:chOff x="0" y="0"/>
          <a:chExt cx="0" cy="0"/>
        </a:xfrm>
      </p:grpSpPr>
      <p:pic>
        <p:nvPicPr>
          <p:cNvPr descr="HD-ShadowLong.png" id="93" name="Google Shape;93;p19"/>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94" name="Google Shape;94;p19"/>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95" name="Google Shape;95;p19"/>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19"/>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9"/>
          <p:cNvSpPr txBox="1"/>
          <p:nvPr>
            <p:ph type="title"/>
          </p:nvPr>
        </p:nvSpPr>
        <p:spPr>
          <a:xfrm>
            <a:off x="680323" y="753228"/>
            <a:ext cx="9613857"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9"/>
          <p:cNvSpPr/>
          <p:nvPr>
            <p:ph idx="2" type="pic"/>
          </p:nvPr>
        </p:nvSpPr>
        <p:spPr>
          <a:xfrm>
            <a:off x="4868333" y="2336874"/>
            <a:ext cx="5425849" cy="3599312"/>
          </a:xfrm>
          <a:prstGeom prst="rect">
            <a:avLst/>
          </a:prstGeom>
          <a:noFill/>
          <a:ln>
            <a:noFill/>
          </a:ln>
          <a:effectLst>
            <a:outerShdw blurRad="76200" rotWithShape="0" algn="tl" dir="5040000" dist="63500">
              <a:srgbClr val="000000">
                <a:alpha val="40000"/>
              </a:srgbClr>
            </a:outerShdw>
          </a:effectLst>
        </p:spPr>
      </p:sp>
      <p:sp>
        <p:nvSpPr>
          <p:cNvPr id="99" name="Google Shape;99;p19"/>
          <p:cNvSpPr txBox="1"/>
          <p:nvPr>
            <p:ph idx="1" type="body"/>
          </p:nvPr>
        </p:nvSpPr>
        <p:spPr>
          <a:xfrm>
            <a:off x="680323" y="2336873"/>
            <a:ext cx="3876256" cy="3599315"/>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00" name="Google Shape;100;p19"/>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9"/>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9"/>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1.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78121"/>
            </a:gs>
            <a:gs pos="50000">
              <a:srgbClr val="D54006"/>
            </a:gs>
            <a:gs pos="100000">
              <a:srgbClr val="8C0000"/>
            </a:gs>
          </a:gsLst>
          <a:lin ang="2520000" scaled="0"/>
        </a:gradFill>
      </p:bgPr>
    </p:bg>
    <p:spTree>
      <p:nvGrpSpPr>
        <p:cNvPr id="5" name="Shape 5"/>
        <p:cNvGrpSpPr/>
        <p:nvPr/>
      </p:nvGrpSpPr>
      <p:grpSpPr>
        <a:xfrm>
          <a:off x="0" y="0"/>
          <a:ext cx="0" cy="0"/>
          <a:chOff x="0" y="0"/>
          <a:chExt cx="0" cy="0"/>
        </a:xfrm>
      </p:grpSpPr>
      <p:pic>
        <p:nvPicPr>
          <p:cNvPr descr="hashOverlay-FullResolve.png" id="6" name="Google Shape;6;p10"/>
          <p:cNvPicPr preferRelativeResize="0"/>
          <p:nvPr/>
        </p:nvPicPr>
        <p:blipFill rotWithShape="1">
          <a:blip r:embed="rId1">
            <a:alphaModFix amt="10000"/>
          </a:blip>
          <a:srcRect b="0" l="0" r="0" t="0"/>
          <a:stretch/>
        </p:blipFill>
        <p:spPr>
          <a:xfrm>
            <a:off x="0" y="0"/>
            <a:ext cx="12192000" cy="6858000"/>
          </a:xfrm>
          <a:prstGeom prst="rect">
            <a:avLst/>
          </a:prstGeom>
          <a:noFill/>
          <a:ln>
            <a:noFill/>
          </a:ln>
        </p:spPr>
      </p:pic>
      <p:sp>
        <p:nvSpPr>
          <p:cNvPr id="7" name="Google Shape;7;p10"/>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600"/>
              <a:buFont typeface="Trebuchet MS"/>
              <a:buNone/>
              <a:defRPr b="0" i="0" sz="3600" u="none" cap="none" strike="noStrike">
                <a:solidFill>
                  <a:schemeClr val="l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10"/>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lt1"/>
              </a:buClr>
              <a:buSzPts val="2400"/>
              <a:buFont typeface="Arial"/>
              <a:buChar char="•"/>
              <a:defRPr b="0" i="0" sz="2400" u="none" cap="none" strike="noStrike">
                <a:solidFill>
                  <a:schemeClr val="lt1"/>
                </a:solidFill>
                <a:latin typeface="Trebuchet MS"/>
                <a:ea typeface="Trebuchet MS"/>
                <a:cs typeface="Trebuchet MS"/>
                <a:sym typeface="Trebuchet MS"/>
              </a:defRPr>
            </a:lvl1pPr>
            <a:lvl2pPr indent="-355600" lvl="1" marL="9144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Trebuchet MS"/>
                <a:ea typeface="Trebuchet MS"/>
                <a:cs typeface="Trebuchet MS"/>
                <a:sym typeface="Trebuchet MS"/>
              </a:defRPr>
            </a:lvl2pPr>
            <a:lvl3pPr indent="-342900" lvl="2" marL="1371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Trebuchet MS"/>
                <a:ea typeface="Trebuchet MS"/>
                <a:cs typeface="Trebuchet MS"/>
                <a:sym typeface="Trebuchet MS"/>
              </a:defRPr>
            </a:lvl3pPr>
            <a:lvl4pPr indent="-330200" lvl="3" marL="1828800" marR="0" rtl="0" algn="l">
              <a:lnSpc>
                <a:spcPct val="90000"/>
              </a:lnSpc>
              <a:spcBef>
                <a:spcPts val="500"/>
              </a:spcBef>
              <a:spcAft>
                <a:spcPts val="0"/>
              </a:spcAft>
              <a:buClr>
                <a:schemeClr val="lt1"/>
              </a:buClr>
              <a:buSzPts val="1600"/>
              <a:buFont typeface="Arial"/>
              <a:buChar char="•"/>
              <a:defRPr b="0" i="0" sz="1600" u="none" cap="none" strike="noStrike">
                <a:solidFill>
                  <a:schemeClr val="lt1"/>
                </a:solidFill>
                <a:latin typeface="Trebuchet MS"/>
                <a:ea typeface="Trebuchet MS"/>
                <a:cs typeface="Trebuchet MS"/>
                <a:sym typeface="Trebuchet MS"/>
              </a:defRPr>
            </a:lvl4pPr>
            <a:lvl5pPr indent="-330200" lvl="4" marL="2286000" marR="0" rtl="0" algn="l">
              <a:lnSpc>
                <a:spcPct val="90000"/>
              </a:lnSpc>
              <a:spcBef>
                <a:spcPts val="500"/>
              </a:spcBef>
              <a:spcAft>
                <a:spcPts val="0"/>
              </a:spcAft>
              <a:buClr>
                <a:schemeClr val="lt1"/>
              </a:buClr>
              <a:buSzPts val="1600"/>
              <a:buFont typeface="Arial"/>
              <a:buChar char="•"/>
              <a:defRPr b="0" i="0" sz="1600" u="none" cap="none" strike="noStrike">
                <a:solidFill>
                  <a:schemeClr val="lt1"/>
                </a:solidFill>
                <a:latin typeface="Trebuchet MS"/>
                <a:ea typeface="Trebuchet MS"/>
                <a:cs typeface="Trebuchet MS"/>
                <a:sym typeface="Trebuchet MS"/>
              </a:defRPr>
            </a:lvl5pPr>
            <a:lvl6pPr indent="-317500" lvl="5" marL="27432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6pPr>
            <a:lvl7pPr indent="-317500" lvl="6" marL="32004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7pPr>
            <a:lvl8pPr indent="-317500" lvl="7" marL="36576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8pPr>
            <a:lvl9pPr indent="-317500" lvl="8" marL="41148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9" name="Google Shape;9;p10"/>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9pPr>
          </a:lstStyle>
          <a:p/>
        </p:txBody>
      </p:sp>
      <p:sp>
        <p:nvSpPr>
          <p:cNvPr id="10" name="Google Shape;10;p10"/>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rebuchet MS"/>
                <a:ea typeface="Trebuchet MS"/>
                <a:cs typeface="Trebuchet MS"/>
                <a:sym typeface="Trebuchet MS"/>
              </a:defRPr>
            </a:lvl9pPr>
          </a:lstStyle>
          <a:p/>
        </p:txBody>
      </p:sp>
      <p:sp>
        <p:nvSpPr>
          <p:cNvPr id="11" name="Google Shape;11;p10"/>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3600"/>
              <a:buFont typeface="Arial"/>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
          <p:cNvSpPr txBox="1"/>
          <p:nvPr>
            <p:ph type="ctrTitle"/>
          </p:nvPr>
        </p:nvSpPr>
        <p:spPr>
          <a:xfrm>
            <a:off x="680322" y="2733709"/>
            <a:ext cx="8144134" cy="137307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5400"/>
              <a:buFont typeface="Trebuchet MS"/>
              <a:buNone/>
            </a:pPr>
            <a:r>
              <a:rPr lang="en-US" sz="4000"/>
              <a:t>Redistricting in Oroville:</a:t>
            </a:r>
            <a:endParaRPr sz="4000"/>
          </a:p>
          <a:p>
            <a:pPr indent="0" lvl="0" marL="0" rtl="0" algn="ctr">
              <a:lnSpc>
                <a:spcPct val="90000"/>
              </a:lnSpc>
              <a:spcBef>
                <a:spcPts val="0"/>
              </a:spcBef>
              <a:spcAft>
                <a:spcPts val="0"/>
              </a:spcAft>
              <a:buClr>
                <a:schemeClr val="lt1"/>
              </a:buClr>
              <a:buSzPts val="5400"/>
              <a:buFont typeface="Trebuchet MS"/>
              <a:buNone/>
            </a:pPr>
            <a:r>
              <a:rPr lang="en-US" sz="3200"/>
              <a:t>Public Input and Communities of Interest</a:t>
            </a:r>
            <a:endParaRPr sz="3200"/>
          </a:p>
        </p:txBody>
      </p:sp>
      <p:sp>
        <p:nvSpPr>
          <p:cNvPr id="203" name="Google Shape;203;p1"/>
          <p:cNvSpPr txBox="1"/>
          <p:nvPr>
            <p:ph idx="1" type="subTitle"/>
          </p:nvPr>
        </p:nvSpPr>
        <p:spPr>
          <a:xfrm>
            <a:off x="737947" y="4359464"/>
            <a:ext cx="8144100" cy="175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000"/>
              </a:spcBef>
              <a:spcAft>
                <a:spcPts val="0"/>
              </a:spcAft>
              <a:buClr>
                <a:schemeClr val="lt1"/>
              </a:buClr>
              <a:buSzPts val="2000"/>
              <a:buNone/>
            </a:pPr>
            <a:r>
              <a:t/>
            </a:r>
            <a:endParaRPr/>
          </a:p>
          <a:p>
            <a:pPr indent="0" lvl="0" marL="0" rtl="0" algn="ctr">
              <a:lnSpc>
                <a:spcPct val="90000"/>
              </a:lnSpc>
              <a:spcBef>
                <a:spcPts val="1000"/>
              </a:spcBef>
              <a:spcAft>
                <a:spcPts val="0"/>
              </a:spcAft>
              <a:buClr>
                <a:schemeClr val="lt1"/>
              </a:buClr>
              <a:buSzPts val="2000"/>
              <a:buNone/>
            </a:pPr>
            <a:r>
              <a:rPr lang="en-US"/>
              <a:t>Q2 Data &amp; Research, LLC</a:t>
            </a:r>
            <a:endParaRPr/>
          </a:p>
          <a:p>
            <a:pPr indent="0" lvl="0" marL="0" rtl="0" algn="ctr">
              <a:lnSpc>
                <a:spcPct val="90000"/>
              </a:lnSpc>
              <a:spcBef>
                <a:spcPts val="1000"/>
              </a:spcBef>
              <a:spcAft>
                <a:spcPts val="0"/>
              </a:spcAft>
              <a:buClr>
                <a:schemeClr val="lt1"/>
              </a:buClr>
              <a:buSzPts val="2000"/>
              <a:buNone/>
            </a:pPr>
            <a:r>
              <a:rPr lang="en-US"/>
              <a:t>November 18, 2021</a:t>
            </a:r>
            <a:endParaRPr/>
          </a:p>
          <a:p>
            <a:pPr indent="0" lvl="0" marL="0" rtl="0" algn="r">
              <a:lnSpc>
                <a:spcPct val="90000"/>
              </a:lnSpc>
              <a:spcBef>
                <a:spcPts val="1000"/>
              </a:spcBef>
              <a:spcAft>
                <a:spcPts val="0"/>
              </a:spcAft>
              <a:buClr>
                <a:schemeClr val="lt1"/>
              </a:buClr>
              <a:buSzPts val="2000"/>
              <a:buNone/>
            </a:pPr>
            <a:r>
              <a:t/>
            </a:r>
            <a:endParaRPr/>
          </a:p>
        </p:txBody>
      </p:sp>
      <p:pic>
        <p:nvPicPr>
          <p:cNvPr descr="CC INC is honored that the City of Oroville has asked us to provide grant  writing services. We look forward to collaborating with the City to help  transform their vision into their" id="204" name="Google Shape;204;p1"/>
          <p:cNvPicPr preferRelativeResize="0"/>
          <p:nvPr/>
        </p:nvPicPr>
        <p:blipFill rotWithShape="1">
          <a:blip r:embed="rId3">
            <a:alphaModFix/>
          </a:blip>
          <a:srcRect b="0" l="0" r="0" t="0"/>
          <a:stretch/>
        </p:blipFill>
        <p:spPr>
          <a:xfrm>
            <a:off x="9186250" y="2602538"/>
            <a:ext cx="2936599" cy="1652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ge7a5f17bfc_1_74"/>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Common Interest Examples:</a:t>
            </a:r>
            <a:endParaRPr/>
          </a:p>
        </p:txBody>
      </p:sp>
      <p:sp>
        <p:nvSpPr>
          <p:cNvPr id="267" name="Google Shape;267;ge7a5f17bfc_1_74"/>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SzPts val="1800"/>
              <a:buChar char="•"/>
            </a:pPr>
            <a:r>
              <a:rPr lang="en-US"/>
              <a:t>Economic interests:  </a:t>
            </a:r>
            <a:endParaRPr/>
          </a:p>
          <a:p>
            <a:pPr indent="-342900" lvl="1" marL="914400" rtl="0" algn="l">
              <a:lnSpc>
                <a:spcPct val="90000"/>
              </a:lnSpc>
              <a:spcBef>
                <a:spcPts val="0"/>
              </a:spcBef>
              <a:spcAft>
                <a:spcPts val="0"/>
              </a:spcAft>
              <a:buSzPts val="1800"/>
              <a:buChar char="•"/>
            </a:pPr>
            <a:r>
              <a:rPr lang="en-US"/>
              <a:t>Current situation -- common employment or economic opportunities (or lack thereof). </a:t>
            </a:r>
            <a:endParaRPr/>
          </a:p>
          <a:p>
            <a:pPr indent="-342900" lvl="1" marL="914400" rtl="0" algn="l">
              <a:lnSpc>
                <a:spcPct val="90000"/>
              </a:lnSpc>
              <a:spcBef>
                <a:spcPts val="0"/>
              </a:spcBef>
              <a:spcAft>
                <a:spcPts val="0"/>
              </a:spcAft>
              <a:buSzPts val="1800"/>
              <a:buChar char="•"/>
            </a:pPr>
            <a:r>
              <a:rPr lang="en-US"/>
              <a:t>Goals -- expanding opportunities, development, bringing in businesses, and jobs, etc.</a:t>
            </a:r>
            <a:endParaRPr/>
          </a:p>
          <a:p>
            <a:pPr indent="-342900" lvl="0" marL="457200" rtl="0" algn="l">
              <a:lnSpc>
                <a:spcPct val="90000"/>
              </a:lnSpc>
              <a:spcBef>
                <a:spcPts val="0"/>
              </a:spcBef>
              <a:spcAft>
                <a:spcPts val="0"/>
              </a:spcAft>
              <a:buSzPts val="1800"/>
              <a:buChar char="•"/>
            </a:pPr>
            <a:r>
              <a:rPr lang="en-US"/>
              <a:t>Social interests:  </a:t>
            </a:r>
            <a:endParaRPr/>
          </a:p>
          <a:p>
            <a:pPr indent="-342900" lvl="1" marL="914400" rtl="0" algn="l">
              <a:lnSpc>
                <a:spcPct val="90000"/>
              </a:lnSpc>
              <a:spcBef>
                <a:spcPts val="0"/>
              </a:spcBef>
              <a:spcAft>
                <a:spcPts val="0"/>
              </a:spcAft>
              <a:buSzPts val="1800"/>
              <a:buChar char="•"/>
            </a:pPr>
            <a:r>
              <a:rPr lang="en-US"/>
              <a:t>Current -- schools, culture, transportation, parks</a:t>
            </a:r>
            <a:endParaRPr/>
          </a:p>
          <a:p>
            <a:pPr indent="-342900" lvl="1" marL="914400" rtl="0" algn="l">
              <a:lnSpc>
                <a:spcPct val="90000"/>
              </a:lnSpc>
              <a:spcBef>
                <a:spcPts val="0"/>
              </a:spcBef>
              <a:spcAft>
                <a:spcPts val="0"/>
              </a:spcAft>
              <a:buSzPts val="1800"/>
              <a:buChar char="•"/>
            </a:pPr>
            <a:r>
              <a:rPr lang="en-US"/>
              <a:t>Goals -- improving recreational opportunities or public safety, preserving historic resources, etc.</a:t>
            </a:r>
            <a:endParaRPr/>
          </a:p>
          <a:p>
            <a:pPr indent="-342900" lvl="0" marL="457200" rtl="0" algn="l">
              <a:lnSpc>
                <a:spcPct val="90000"/>
              </a:lnSpc>
              <a:spcBef>
                <a:spcPts val="0"/>
              </a:spcBef>
              <a:spcAft>
                <a:spcPts val="0"/>
              </a:spcAft>
              <a:buSzPts val="1800"/>
              <a:buChar char="•"/>
            </a:pPr>
            <a:r>
              <a:rPr lang="en-US"/>
              <a:t>Neighborhoods are often thought of as Communities of Interest</a:t>
            </a:r>
            <a:endParaRPr/>
          </a:p>
        </p:txBody>
      </p:sp>
      <p:sp>
        <p:nvSpPr>
          <p:cNvPr id="268" name="Google Shape;268;ge7a5f17bfc_1_74"/>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ge7a5f17bfc_1_86"/>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How to document your COI</a:t>
            </a:r>
            <a:endParaRPr/>
          </a:p>
        </p:txBody>
      </p:sp>
      <p:sp>
        <p:nvSpPr>
          <p:cNvPr id="274" name="Google Shape;274;ge7a5f17bfc_1_86"/>
          <p:cNvSpPr txBox="1"/>
          <p:nvPr>
            <p:ph idx="1" type="body"/>
          </p:nvPr>
        </p:nvSpPr>
        <p:spPr>
          <a:xfrm>
            <a:off x="680325" y="2336875"/>
            <a:ext cx="9961800" cy="40305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1000"/>
              </a:spcBef>
              <a:spcAft>
                <a:spcPts val="0"/>
              </a:spcAft>
              <a:buSzPts val="1800"/>
              <a:buNone/>
            </a:pPr>
            <a:r>
              <a:rPr lang="en-US"/>
              <a:t>Please answer the following questions:  </a:t>
            </a:r>
            <a:endParaRPr/>
          </a:p>
          <a:p>
            <a:pPr indent="-342900" lvl="0" marL="457200" rtl="0" algn="l">
              <a:lnSpc>
                <a:spcPct val="90000"/>
              </a:lnSpc>
              <a:spcBef>
                <a:spcPts val="1000"/>
              </a:spcBef>
              <a:spcAft>
                <a:spcPts val="0"/>
              </a:spcAft>
              <a:buSzPts val="1800"/>
              <a:buChar char="•"/>
            </a:pPr>
            <a:r>
              <a:rPr lang="en-US"/>
              <a:t>What bonds your community?</a:t>
            </a:r>
            <a:endParaRPr/>
          </a:p>
          <a:p>
            <a:pPr indent="-342900" lvl="1" marL="914400" rtl="0" algn="l">
              <a:lnSpc>
                <a:spcPct val="90000"/>
              </a:lnSpc>
              <a:spcBef>
                <a:spcPts val="0"/>
              </a:spcBef>
              <a:spcAft>
                <a:spcPts val="0"/>
              </a:spcAft>
              <a:buSzPts val="1800"/>
              <a:buChar char="•"/>
            </a:pPr>
            <a:r>
              <a:rPr lang="en-US"/>
              <a:t>Outline what defines the COI:</a:t>
            </a:r>
            <a:endParaRPr/>
          </a:p>
          <a:p>
            <a:pPr indent="-342900" lvl="1" marL="914400" rtl="0" algn="l">
              <a:lnSpc>
                <a:spcPct val="90000"/>
              </a:lnSpc>
              <a:spcBef>
                <a:spcPts val="0"/>
              </a:spcBef>
              <a:spcAft>
                <a:spcPts val="0"/>
              </a:spcAft>
              <a:buSzPts val="1800"/>
              <a:buChar char="•"/>
            </a:pPr>
            <a:r>
              <a:rPr lang="en-US"/>
              <a:t>What is your mission or commonality?</a:t>
            </a:r>
            <a:endParaRPr/>
          </a:p>
          <a:p>
            <a:pPr indent="-342900" lvl="1" marL="914400" rtl="0" algn="l">
              <a:lnSpc>
                <a:spcPct val="90000"/>
              </a:lnSpc>
              <a:spcBef>
                <a:spcPts val="0"/>
              </a:spcBef>
              <a:spcAft>
                <a:spcPts val="0"/>
              </a:spcAft>
              <a:buSzPts val="1800"/>
              <a:buChar char="•"/>
            </a:pPr>
            <a:r>
              <a:rPr lang="en-US"/>
              <a:t>Explain what is different outside of the boundaries of your Community of Interest</a:t>
            </a:r>
            <a:endParaRPr/>
          </a:p>
          <a:p>
            <a:pPr indent="-342900" lvl="0" marL="457200" rtl="0" algn="l">
              <a:lnSpc>
                <a:spcPct val="90000"/>
              </a:lnSpc>
              <a:spcBef>
                <a:spcPts val="0"/>
              </a:spcBef>
              <a:spcAft>
                <a:spcPts val="0"/>
              </a:spcAft>
              <a:buSzPts val="1800"/>
              <a:buChar char="•"/>
            </a:pPr>
            <a:r>
              <a:rPr lang="en-US"/>
              <a:t>Where is your community located in the City?</a:t>
            </a:r>
            <a:endParaRPr/>
          </a:p>
          <a:p>
            <a:pPr indent="-342900" lvl="1" marL="914400" rtl="0" algn="l">
              <a:lnSpc>
                <a:spcPct val="90000"/>
              </a:lnSpc>
              <a:spcBef>
                <a:spcPts val="0"/>
              </a:spcBef>
              <a:spcAft>
                <a:spcPts val="0"/>
              </a:spcAft>
              <a:buSzPts val="1800"/>
              <a:buChar char="•"/>
            </a:pPr>
            <a:r>
              <a:rPr lang="en-US"/>
              <a:t>Create a map of the boundaries (use Google maps, GIS/mapping program, paper, etc.)</a:t>
            </a:r>
            <a:endParaRPr/>
          </a:p>
          <a:p>
            <a:pPr indent="-342900" lvl="1" marL="914400" rtl="0" algn="l">
              <a:lnSpc>
                <a:spcPct val="90000"/>
              </a:lnSpc>
              <a:spcBef>
                <a:spcPts val="0"/>
              </a:spcBef>
              <a:spcAft>
                <a:spcPts val="0"/>
              </a:spcAft>
              <a:buSzPts val="1800"/>
              <a:buChar char="•"/>
            </a:pPr>
            <a:r>
              <a:rPr lang="en-US"/>
              <a:t>Write down the boundaries</a:t>
            </a:r>
            <a:endParaRPr/>
          </a:p>
          <a:p>
            <a:pPr indent="-355600" lvl="1" marL="914400" rtl="0" algn="l">
              <a:lnSpc>
                <a:spcPct val="90000"/>
              </a:lnSpc>
              <a:spcBef>
                <a:spcPts val="0"/>
              </a:spcBef>
              <a:spcAft>
                <a:spcPts val="0"/>
              </a:spcAft>
              <a:buSzPts val="2000"/>
              <a:buChar char="•"/>
            </a:pPr>
            <a:r>
              <a:rPr lang="en-US"/>
              <a:t>Residents will also receive instructions on how to use the State’s Community of Interest tool to map their COIs and submit them to the City. </a:t>
            </a:r>
            <a:endParaRPr/>
          </a:p>
          <a:p>
            <a:pPr indent="0" lvl="0" marL="0" rtl="0" algn="l">
              <a:lnSpc>
                <a:spcPct val="90000"/>
              </a:lnSpc>
              <a:spcBef>
                <a:spcPts val="0"/>
              </a:spcBef>
              <a:spcAft>
                <a:spcPts val="0"/>
              </a:spcAft>
              <a:buSzPts val="1800"/>
              <a:buNone/>
            </a:pPr>
            <a:r>
              <a:t/>
            </a:r>
            <a:endParaRPr/>
          </a:p>
          <a:p>
            <a:pPr indent="0" lvl="0" marL="0" rtl="0" algn="l">
              <a:lnSpc>
                <a:spcPct val="90000"/>
              </a:lnSpc>
              <a:spcBef>
                <a:spcPts val="0"/>
              </a:spcBef>
              <a:spcAft>
                <a:spcPts val="0"/>
              </a:spcAft>
              <a:buSzPts val="1800"/>
              <a:buNone/>
            </a:pPr>
            <a:r>
              <a:rPr lang="en-US"/>
              <a:t>Please submit COI Testimony by December 15, 2021, to be considered in the Draft Map(s). </a:t>
            </a:r>
            <a:endParaRPr/>
          </a:p>
        </p:txBody>
      </p:sp>
      <p:sp>
        <p:nvSpPr>
          <p:cNvPr id="275" name="Google Shape;275;ge7a5f17bfc_1_86"/>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ge7a5f17bfc_1_8"/>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Timeline Overview</a:t>
            </a:r>
            <a:endParaRPr/>
          </a:p>
        </p:txBody>
      </p:sp>
      <p:sp>
        <p:nvSpPr>
          <p:cNvPr id="281" name="Google Shape;281;ge7a5f17bfc_1_8"/>
          <p:cNvSpPr txBox="1"/>
          <p:nvPr>
            <p:ph idx="1" type="body"/>
          </p:nvPr>
        </p:nvSpPr>
        <p:spPr>
          <a:xfrm>
            <a:off x="680325" y="2221425"/>
            <a:ext cx="10401000" cy="4532700"/>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1000"/>
              </a:spcBef>
              <a:spcAft>
                <a:spcPts val="0"/>
              </a:spcAft>
              <a:buSzPts val="2260"/>
              <a:buChar char="•"/>
            </a:pPr>
            <a:r>
              <a:rPr lang="en-US"/>
              <a:t>Hearing 1: October 19, 2021</a:t>
            </a:r>
            <a:endParaRPr/>
          </a:p>
          <a:p>
            <a:pPr indent="-361950" lvl="1" marL="914400" rtl="0" algn="l">
              <a:lnSpc>
                <a:spcPct val="80000"/>
              </a:lnSpc>
              <a:spcBef>
                <a:spcPts val="1000"/>
              </a:spcBef>
              <a:spcAft>
                <a:spcPts val="0"/>
              </a:spcAft>
              <a:buSzPts val="2100"/>
              <a:buChar char="•"/>
            </a:pPr>
            <a:r>
              <a:rPr lang="en-US" sz="2100"/>
              <a:t>Kickoff and training for the public and Council</a:t>
            </a:r>
            <a:endParaRPr sz="2100"/>
          </a:p>
          <a:p>
            <a:pPr indent="-228600" lvl="0" marL="228600" rtl="0" algn="l">
              <a:lnSpc>
                <a:spcPct val="80000"/>
              </a:lnSpc>
              <a:spcBef>
                <a:spcPts val="1000"/>
              </a:spcBef>
              <a:spcAft>
                <a:spcPts val="0"/>
              </a:spcAft>
              <a:buSzPts val="2400"/>
              <a:buChar char="•"/>
            </a:pPr>
            <a:r>
              <a:rPr lang="en-US"/>
              <a:t>Hearing 2: November 18, 2021</a:t>
            </a:r>
            <a:endParaRPr i="1"/>
          </a:p>
          <a:p>
            <a:pPr indent="-361950" lvl="1" marL="914400" rtl="0" algn="l">
              <a:lnSpc>
                <a:spcPct val="80000"/>
              </a:lnSpc>
              <a:spcBef>
                <a:spcPts val="1000"/>
              </a:spcBef>
              <a:spcAft>
                <a:spcPts val="0"/>
              </a:spcAft>
              <a:buSzPts val="2100"/>
              <a:buChar char="•"/>
            </a:pPr>
            <a:r>
              <a:rPr lang="en-US" sz="2100"/>
              <a:t>Public input session, collect Communities of Interest</a:t>
            </a:r>
            <a:endParaRPr sz="2100"/>
          </a:p>
          <a:p>
            <a:pPr indent="-228600" lvl="0" marL="228600" rtl="0" algn="l">
              <a:lnSpc>
                <a:spcPct val="80000"/>
              </a:lnSpc>
              <a:spcBef>
                <a:spcPts val="1000"/>
              </a:spcBef>
              <a:spcAft>
                <a:spcPts val="0"/>
              </a:spcAft>
              <a:buSzPts val="2400"/>
              <a:buChar char="•"/>
            </a:pPr>
            <a:r>
              <a:rPr lang="en-US"/>
              <a:t>Community Workshop: December 15, 2021, </a:t>
            </a:r>
            <a:r>
              <a:rPr i="1" lang="en-US"/>
              <a:t>time TBD</a:t>
            </a:r>
            <a:endParaRPr i="1"/>
          </a:p>
          <a:p>
            <a:pPr indent="-190500" lvl="0" marL="228600" rtl="0" algn="l">
              <a:lnSpc>
                <a:spcPct val="80000"/>
              </a:lnSpc>
              <a:spcBef>
                <a:spcPts val="1000"/>
              </a:spcBef>
              <a:spcAft>
                <a:spcPts val="0"/>
              </a:spcAft>
              <a:buSzPts val="1800"/>
              <a:buChar char="•"/>
            </a:pPr>
            <a:r>
              <a:rPr lang="en-US"/>
              <a:t>Hearing 3: December 16, 2021</a:t>
            </a:r>
            <a:endParaRPr/>
          </a:p>
          <a:p>
            <a:pPr indent="-361950" lvl="1" marL="914400" rtl="0" algn="l">
              <a:lnSpc>
                <a:spcPct val="80000"/>
              </a:lnSpc>
              <a:spcBef>
                <a:spcPts val="1000"/>
              </a:spcBef>
              <a:spcAft>
                <a:spcPts val="0"/>
              </a:spcAft>
              <a:buSzPts val="2100"/>
              <a:buChar char="•"/>
            </a:pPr>
            <a:r>
              <a:rPr lang="en-US" sz="2100"/>
              <a:t>Live Mapping of Draft Maps</a:t>
            </a:r>
            <a:endParaRPr sz="2100"/>
          </a:p>
          <a:p>
            <a:pPr indent="-342900" lvl="0" marL="457200" rtl="0" algn="l">
              <a:lnSpc>
                <a:spcPct val="80000"/>
              </a:lnSpc>
              <a:spcBef>
                <a:spcPts val="1000"/>
              </a:spcBef>
              <a:spcAft>
                <a:spcPts val="0"/>
              </a:spcAft>
              <a:buSzPts val="1800"/>
              <a:buChar char="➢"/>
            </a:pPr>
            <a:r>
              <a:rPr lang="en-US"/>
              <a:t>By December 20, 2021: Post Draft Map(s) on website for public comments</a:t>
            </a:r>
            <a:endParaRPr sz="1600"/>
          </a:p>
        </p:txBody>
      </p:sp>
      <p:sp>
        <p:nvSpPr>
          <p:cNvPr id="282" name="Google Shape;282;ge7a5f17bfc_1_8"/>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gf5787e2e9e_0_13"/>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Timeline Overview</a:t>
            </a:r>
            <a:endParaRPr/>
          </a:p>
        </p:txBody>
      </p:sp>
      <p:sp>
        <p:nvSpPr>
          <p:cNvPr id="288" name="Google Shape;288;gf5787e2e9e_0_13"/>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lnSpcReduction="10000"/>
          </a:bodyPr>
          <a:lstStyle/>
          <a:p>
            <a:pPr indent="-355600" lvl="0" marL="457200" rtl="0" algn="l">
              <a:lnSpc>
                <a:spcPct val="80000"/>
              </a:lnSpc>
              <a:spcBef>
                <a:spcPts val="1000"/>
              </a:spcBef>
              <a:spcAft>
                <a:spcPts val="0"/>
              </a:spcAft>
              <a:buSzPts val="2000"/>
              <a:buChar char="•"/>
            </a:pPr>
            <a:r>
              <a:rPr lang="en-US" sz="2600"/>
              <a:t>Hearing 4: January 6, 2022</a:t>
            </a:r>
            <a:endParaRPr sz="2600"/>
          </a:p>
          <a:p>
            <a:pPr indent="-374650" lvl="1" marL="914400" rtl="0" algn="l">
              <a:lnSpc>
                <a:spcPct val="80000"/>
              </a:lnSpc>
              <a:spcBef>
                <a:spcPts val="1000"/>
              </a:spcBef>
              <a:spcAft>
                <a:spcPts val="0"/>
              </a:spcAft>
              <a:buSzPts val="2300"/>
              <a:buChar char="•"/>
            </a:pPr>
            <a:r>
              <a:rPr lang="en-US" sz="2300"/>
              <a:t>Feedback on the draft map(s)</a:t>
            </a:r>
            <a:endParaRPr sz="2300"/>
          </a:p>
          <a:p>
            <a:pPr indent="-374650" lvl="1" marL="914400" rtl="0" algn="l">
              <a:lnSpc>
                <a:spcPct val="80000"/>
              </a:lnSpc>
              <a:spcBef>
                <a:spcPts val="1000"/>
              </a:spcBef>
              <a:spcAft>
                <a:spcPts val="0"/>
              </a:spcAft>
              <a:buSzPts val="2300"/>
              <a:buChar char="•"/>
            </a:pPr>
            <a:r>
              <a:rPr lang="en-US" sz="2300"/>
              <a:t>Live Mapping to make adjustments</a:t>
            </a:r>
            <a:endParaRPr sz="2300"/>
          </a:p>
          <a:p>
            <a:pPr indent="-374650" lvl="0" marL="457200" rtl="0" algn="l">
              <a:lnSpc>
                <a:spcPct val="80000"/>
              </a:lnSpc>
              <a:spcBef>
                <a:spcPts val="1000"/>
              </a:spcBef>
              <a:spcAft>
                <a:spcPts val="0"/>
              </a:spcAft>
              <a:buSzPts val="2300"/>
              <a:buChar char="•"/>
            </a:pPr>
            <a:r>
              <a:rPr lang="en-US" sz="2300"/>
              <a:t>Hearing 5: January 18, 2022</a:t>
            </a:r>
            <a:endParaRPr sz="2300"/>
          </a:p>
          <a:p>
            <a:pPr indent="-374650" lvl="1" marL="914400" rtl="0" algn="l">
              <a:lnSpc>
                <a:spcPct val="80000"/>
              </a:lnSpc>
              <a:spcBef>
                <a:spcPts val="1000"/>
              </a:spcBef>
              <a:spcAft>
                <a:spcPts val="0"/>
              </a:spcAft>
              <a:buSzPts val="2300"/>
              <a:buChar char="•"/>
            </a:pPr>
            <a:r>
              <a:rPr lang="en-US" sz="2300"/>
              <a:t>Feedback </a:t>
            </a:r>
            <a:r>
              <a:rPr lang="en-US" sz="2300"/>
              <a:t>on the draft map(s)</a:t>
            </a:r>
            <a:endParaRPr sz="2300"/>
          </a:p>
          <a:p>
            <a:pPr indent="-374650" lvl="1" marL="914400" rtl="0" algn="l">
              <a:lnSpc>
                <a:spcPct val="80000"/>
              </a:lnSpc>
              <a:spcBef>
                <a:spcPts val="1000"/>
              </a:spcBef>
              <a:spcAft>
                <a:spcPts val="0"/>
              </a:spcAft>
              <a:buSzPts val="2300"/>
              <a:buChar char="•"/>
            </a:pPr>
            <a:r>
              <a:rPr lang="en-US" sz="2300"/>
              <a:t>First reading of the ordinance</a:t>
            </a:r>
            <a:endParaRPr sz="2300"/>
          </a:p>
          <a:p>
            <a:pPr indent="-374650" lvl="0" marL="457200" rtl="0" algn="l">
              <a:lnSpc>
                <a:spcPct val="80000"/>
              </a:lnSpc>
              <a:spcBef>
                <a:spcPts val="1000"/>
              </a:spcBef>
              <a:spcAft>
                <a:spcPts val="0"/>
              </a:spcAft>
              <a:buSzPts val="2300"/>
              <a:buChar char="•"/>
            </a:pPr>
            <a:r>
              <a:rPr lang="en-US" sz="2300"/>
              <a:t>Hearing 6: February 1, 2022</a:t>
            </a:r>
            <a:endParaRPr sz="2300"/>
          </a:p>
          <a:p>
            <a:pPr indent="-374650" lvl="1" marL="914400" rtl="0" algn="l">
              <a:lnSpc>
                <a:spcPct val="80000"/>
              </a:lnSpc>
              <a:spcBef>
                <a:spcPts val="1000"/>
              </a:spcBef>
              <a:spcAft>
                <a:spcPts val="0"/>
              </a:spcAft>
              <a:buSzPts val="2300"/>
              <a:buChar char="•"/>
            </a:pPr>
            <a:r>
              <a:rPr lang="en-US" sz="2300"/>
              <a:t>Second reading of the ordinance</a:t>
            </a:r>
            <a:endParaRPr sz="2300"/>
          </a:p>
          <a:p>
            <a:pPr indent="0" lvl="0" marL="0" rtl="0" algn="l">
              <a:lnSpc>
                <a:spcPct val="80000"/>
              </a:lnSpc>
              <a:spcBef>
                <a:spcPts val="1000"/>
              </a:spcBef>
              <a:spcAft>
                <a:spcPts val="0"/>
              </a:spcAft>
              <a:buSzPts val="1800"/>
              <a:buNone/>
            </a:pPr>
            <a:r>
              <a:t/>
            </a:r>
            <a:endParaRPr sz="2300"/>
          </a:p>
        </p:txBody>
      </p:sp>
      <p:sp>
        <p:nvSpPr>
          <p:cNvPr id="289" name="Google Shape;289;gf5787e2e9e_0_13"/>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ge7a5f17bfc_1_98"/>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Why should you participate?</a:t>
            </a:r>
            <a:endParaRPr/>
          </a:p>
        </p:txBody>
      </p:sp>
      <p:sp>
        <p:nvSpPr>
          <p:cNvPr id="295" name="Google Shape;295;ge7a5f17bfc_1_98"/>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SzPts val="1800"/>
              <a:buChar char="•"/>
            </a:pPr>
            <a:r>
              <a:rPr lang="en-US"/>
              <a:t>To make sure we know about your Community of Interest.</a:t>
            </a:r>
            <a:endParaRPr/>
          </a:p>
          <a:p>
            <a:pPr indent="-342900" lvl="0" marL="457200" rtl="0" algn="l">
              <a:lnSpc>
                <a:spcPct val="90000"/>
              </a:lnSpc>
              <a:spcBef>
                <a:spcPts val="0"/>
              </a:spcBef>
              <a:spcAft>
                <a:spcPts val="0"/>
              </a:spcAft>
              <a:buSzPts val="1800"/>
              <a:buChar char="•"/>
            </a:pPr>
            <a:r>
              <a:rPr lang="en-US"/>
              <a:t>To give your community a voice and make sure it has equal access to the political process. </a:t>
            </a:r>
            <a:endParaRPr/>
          </a:p>
          <a:p>
            <a:pPr indent="-342900" lvl="0" marL="457200" rtl="0" algn="l">
              <a:lnSpc>
                <a:spcPct val="90000"/>
              </a:lnSpc>
              <a:spcBef>
                <a:spcPts val="0"/>
              </a:spcBef>
              <a:spcAft>
                <a:spcPts val="0"/>
              </a:spcAft>
              <a:buSzPts val="1800"/>
              <a:buChar char="•"/>
            </a:pPr>
            <a:r>
              <a:rPr lang="en-US"/>
              <a:t>To encourage citizens to register, vote, and remain politically engaged. </a:t>
            </a:r>
            <a:endParaRPr/>
          </a:p>
          <a:p>
            <a:pPr indent="-342900" lvl="0" marL="457200" rtl="0" algn="l">
              <a:lnSpc>
                <a:spcPct val="90000"/>
              </a:lnSpc>
              <a:spcBef>
                <a:spcPts val="0"/>
              </a:spcBef>
              <a:spcAft>
                <a:spcPts val="0"/>
              </a:spcAft>
              <a:buSzPts val="1800"/>
              <a:buChar char="•"/>
            </a:pPr>
            <a:r>
              <a:rPr lang="en-US"/>
              <a:t>To help shape a redistricting plan that provides communities a meaningful opportunity to elect candidates who represent their interests on issues that are important to their lives. </a:t>
            </a:r>
            <a:endParaRPr/>
          </a:p>
        </p:txBody>
      </p:sp>
      <p:sp>
        <p:nvSpPr>
          <p:cNvPr id="296" name="Google Shape;296;ge7a5f17bfc_1_98"/>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ge7a5f17bfc_1_92"/>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How to Get Involved</a:t>
            </a:r>
            <a:endParaRPr/>
          </a:p>
        </p:txBody>
      </p:sp>
      <p:sp>
        <p:nvSpPr>
          <p:cNvPr id="302" name="Google Shape;302;ge7a5f17bfc_1_92"/>
          <p:cNvSpPr txBox="1"/>
          <p:nvPr>
            <p:ph idx="1" type="body"/>
          </p:nvPr>
        </p:nvSpPr>
        <p:spPr>
          <a:xfrm>
            <a:off x="680325" y="2336875"/>
            <a:ext cx="9613800" cy="4008000"/>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00000"/>
              </a:lnSpc>
              <a:spcBef>
                <a:spcPts val="0"/>
              </a:spcBef>
              <a:spcAft>
                <a:spcPts val="0"/>
              </a:spcAft>
              <a:buClr>
                <a:srgbClr val="CC9900"/>
              </a:buClr>
              <a:buSzPts val="1690"/>
              <a:buFont typeface="Arial"/>
              <a:buNone/>
            </a:pPr>
            <a:r>
              <a:rPr lang="en-US"/>
              <a:t>To participate in the process: testify, submit written testimony, send supporting information to the City</a:t>
            </a:r>
            <a:endParaRPr/>
          </a:p>
          <a:p>
            <a:pPr indent="0" lvl="0" marL="0" rtl="0" algn="l">
              <a:lnSpc>
                <a:spcPct val="90000"/>
              </a:lnSpc>
              <a:spcBef>
                <a:spcPts val="1000"/>
              </a:spcBef>
              <a:spcAft>
                <a:spcPts val="0"/>
              </a:spcAft>
              <a:buClr>
                <a:srgbClr val="CC9900"/>
              </a:buClr>
              <a:buSzPts val="1690"/>
              <a:buFont typeface="Arial"/>
              <a:buNone/>
            </a:pPr>
            <a:r>
              <a:rPr lang="en-US"/>
              <a:t>Please provide information about your Community of Interest, or other topics the City needs to know about as soon as possible.		</a:t>
            </a:r>
            <a:endParaRPr/>
          </a:p>
          <a:p>
            <a:pPr indent="-274320" lvl="0" marL="274320" rtl="0" algn="l">
              <a:lnSpc>
                <a:spcPct val="100000"/>
              </a:lnSpc>
              <a:spcBef>
                <a:spcPts val="1000"/>
              </a:spcBef>
              <a:spcAft>
                <a:spcPts val="0"/>
              </a:spcAft>
              <a:buSzPts val="1800"/>
              <a:buChar char="•"/>
            </a:pPr>
            <a:r>
              <a:rPr lang="en-US"/>
              <a:t>Submit information at a hearing, by mail, or drop off at: Oroville City Hall, 1735 </a:t>
            </a:r>
            <a:r>
              <a:rPr lang="en-US"/>
              <a:t>Montgomery</a:t>
            </a:r>
            <a:r>
              <a:rPr lang="en-US"/>
              <a:t> Street, Oroville CA</a:t>
            </a:r>
            <a:endParaRPr/>
          </a:p>
          <a:p>
            <a:pPr indent="-274320" lvl="0" marL="274320" rtl="0" algn="l">
              <a:lnSpc>
                <a:spcPct val="90000"/>
              </a:lnSpc>
              <a:spcBef>
                <a:spcPts val="1000"/>
              </a:spcBef>
              <a:spcAft>
                <a:spcPts val="0"/>
              </a:spcAft>
              <a:buSzPts val="1800"/>
              <a:buChar char="•"/>
            </a:pPr>
            <a:r>
              <a:rPr lang="en-US"/>
              <a:t>Via email: </a:t>
            </a:r>
            <a:endParaRPr/>
          </a:p>
          <a:p>
            <a:pPr indent="-274320" lvl="0" marL="274320" rtl="0" algn="l">
              <a:lnSpc>
                <a:spcPct val="90000"/>
              </a:lnSpc>
              <a:spcBef>
                <a:spcPts val="1000"/>
              </a:spcBef>
              <a:spcAft>
                <a:spcPts val="0"/>
              </a:spcAft>
              <a:buSzPts val="1800"/>
              <a:buChar char="•"/>
            </a:pPr>
            <a:r>
              <a:rPr lang="en-US"/>
              <a:t>Via Phone: </a:t>
            </a:r>
            <a:endParaRPr/>
          </a:p>
          <a:p>
            <a:pPr indent="-274320" lvl="0" marL="274320" rtl="0" algn="l">
              <a:lnSpc>
                <a:spcPct val="90000"/>
              </a:lnSpc>
              <a:spcBef>
                <a:spcPts val="1000"/>
              </a:spcBef>
              <a:spcAft>
                <a:spcPts val="0"/>
              </a:spcAft>
              <a:buSzPts val="1800"/>
              <a:buChar char="•"/>
            </a:pPr>
            <a:r>
              <a:rPr lang="en-US"/>
              <a:t>Get information online: </a:t>
            </a:r>
            <a:endParaRPr/>
          </a:p>
          <a:p>
            <a:pPr indent="0" lvl="0" marL="0" rtl="0" algn="l">
              <a:lnSpc>
                <a:spcPct val="90000"/>
              </a:lnSpc>
              <a:spcBef>
                <a:spcPts val="1000"/>
              </a:spcBef>
              <a:spcAft>
                <a:spcPts val="0"/>
              </a:spcAft>
              <a:buClr>
                <a:schemeClr val="dk1"/>
              </a:buClr>
              <a:buSzPts val="2470"/>
              <a:buFont typeface="Arial"/>
              <a:buNone/>
            </a:pPr>
            <a:r>
              <a:t/>
            </a:r>
            <a:endParaRPr/>
          </a:p>
          <a:p>
            <a:pPr indent="0" lvl="0" marL="0" rtl="0" algn="ctr">
              <a:lnSpc>
                <a:spcPct val="90000"/>
              </a:lnSpc>
              <a:spcBef>
                <a:spcPts val="1000"/>
              </a:spcBef>
              <a:spcAft>
                <a:spcPts val="0"/>
              </a:spcAft>
              <a:buSzPts val="1800"/>
              <a:buNone/>
            </a:pPr>
            <a:r>
              <a:rPr lang="en-US"/>
              <a:t>THANK YOU FOR PARTICIPATING!!!</a:t>
            </a:r>
            <a:endParaRPr/>
          </a:p>
        </p:txBody>
      </p:sp>
      <p:sp>
        <p:nvSpPr>
          <p:cNvPr id="303" name="Google Shape;303;ge7a5f17bfc_1_92"/>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9"/>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Thank you!</a:t>
            </a:r>
            <a:endParaRPr/>
          </a:p>
        </p:txBody>
      </p:sp>
      <p:sp>
        <p:nvSpPr>
          <p:cNvPr id="309" name="Google Shape;309;p9"/>
          <p:cNvSpPr txBox="1"/>
          <p:nvPr>
            <p:ph idx="1" type="body"/>
          </p:nvPr>
        </p:nvSpPr>
        <p:spPr>
          <a:xfrm>
            <a:off x="1958399" y="2357175"/>
            <a:ext cx="8275200" cy="35994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None/>
            </a:pPr>
            <a:r>
              <a:t/>
            </a:r>
            <a:endParaRPr sz="4400"/>
          </a:p>
          <a:p>
            <a:pPr indent="0" lvl="0" marL="0" rtl="0" algn="ctr">
              <a:lnSpc>
                <a:spcPct val="90000"/>
              </a:lnSpc>
              <a:spcBef>
                <a:spcPts val="1000"/>
              </a:spcBef>
              <a:spcAft>
                <a:spcPts val="0"/>
              </a:spcAft>
              <a:buClr>
                <a:schemeClr val="lt1"/>
              </a:buClr>
              <a:buSzPts val="4400"/>
              <a:buNone/>
            </a:pPr>
            <a:r>
              <a:rPr lang="en-US" sz="4400"/>
              <a:t>Questions?</a:t>
            </a:r>
            <a:endParaRPr/>
          </a:p>
        </p:txBody>
      </p:sp>
      <p:sp>
        <p:nvSpPr>
          <p:cNvPr id="310" name="Google Shape;310;p9"/>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Today’s Agenda</a:t>
            </a:r>
            <a:endParaRPr/>
          </a:p>
        </p:txBody>
      </p:sp>
      <p:sp>
        <p:nvSpPr>
          <p:cNvPr id="210" name="Google Shape;210;p2"/>
          <p:cNvSpPr txBox="1"/>
          <p:nvPr>
            <p:ph idx="1" type="body"/>
          </p:nvPr>
        </p:nvSpPr>
        <p:spPr>
          <a:xfrm>
            <a:off x="680321" y="2336872"/>
            <a:ext cx="9613861" cy="4102027"/>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1000"/>
              </a:spcBef>
              <a:spcAft>
                <a:spcPts val="0"/>
              </a:spcAft>
              <a:buSzPts val="2600"/>
              <a:buChar char="•"/>
            </a:pPr>
            <a:r>
              <a:rPr lang="en-US" sz="2600"/>
              <a:t>Introduction &amp; Background</a:t>
            </a:r>
            <a:endParaRPr sz="2600"/>
          </a:p>
          <a:p>
            <a:pPr indent="-228600" lvl="0" marL="228600" rtl="0" algn="l">
              <a:lnSpc>
                <a:spcPct val="90000"/>
              </a:lnSpc>
              <a:spcBef>
                <a:spcPts val="1000"/>
              </a:spcBef>
              <a:spcAft>
                <a:spcPts val="0"/>
              </a:spcAft>
              <a:buSzPts val="2600"/>
              <a:buChar char="•"/>
            </a:pPr>
            <a:r>
              <a:rPr lang="en-US" sz="2600"/>
              <a:t>What is Redistricting?</a:t>
            </a:r>
            <a:endParaRPr sz="2600"/>
          </a:p>
          <a:p>
            <a:pPr indent="-228600" lvl="0" marL="228600" rtl="0" algn="l">
              <a:lnSpc>
                <a:spcPct val="90000"/>
              </a:lnSpc>
              <a:spcBef>
                <a:spcPts val="1000"/>
              </a:spcBef>
              <a:spcAft>
                <a:spcPts val="0"/>
              </a:spcAft>
              <a:buSzPts val="2600"/>
              <a:buChar char="•"/>
            </a:pPr>
            <a:r>
              <a:rPr lang="en-US" sz="2600"/>
              <a:t>Laws Governing Redistricting</a:t>
            </a:r>
            <a:endParaRPr sz="2600"/>
          </a:p>
          <a:p>
            <a:pPr indent="-228600" lvl="0" marL="228600" rtl="0" algn="l">
              <a:lnSpc>
                <a:spcPct val="90000"/>
              </a:lnSpc>
              <a:spcBef>
                <a:spcPts val="1000"/>
              </a:spcBef>
              <a:spcAft>
                <a:spcPts val="0"/>
              </a:spcAft>
              <a:buSzPts val="2600"/>
              <a:buChar char="•"/>
            </a:pPr>
            <a:r>
              <a:rPr lang="en-US" sz="2600"/>
              <a:t>Criteria for Redistricting</a:t>
            </a:r>
            <a:endParaRPr sz="2600"/>
          </a:p>
          <a:p>
            <a:pPr indent="-228600" lvl="0" marL="228600" rtl="0" algn="l">
              <a:lnSpc>
                <a:spcPct val="90000"/>
              </a:lnSpc>
              <a:spcBef>
                <a:spcPts val="1000"/>
              </a:spcBef>
              <a:spcAft>
                <a:spcPts val="0"/>
              </a:spcAft>
              <a:buSzPts val="2600"/>
              <a:buChar char="•"/>
            </a:pPr>
            <a:r>
              <a:rPr lang="en-US" sz="2600"/>
              <a:t>Communities of Interest</a:t>
            </a:r>
            <a:endParaRPr sz="2600"/>
          </a:p>
          <a:p>
            <a:pPr indent="-228600" lvl="0" marL="228600" rtl="0" algn="l">
              <a:lnSpc>
                <a:spcPct val="90000"/>
              </a:lnSpc>
              <a:spcBef>
                <a:spcPts val="1000"/>
              </a:spcBef>
              <a:spcAft>
                <a:spcPts val="0"/>
              </a:spcAft>
              <a:buSzPts val="2600"/>
              <a:buChar char="•"/>
            </a:pPr>
            <a:r>
              <a:rPr lang="en-US" sz="2600"/>
              <a:t>Process Timeline</a:t>
            </a:r>
            <a:endParaRPr sz="2600"/>
          </a:p>
          <a:p>
            <a:pPr indent="-228600" lvl="0" marL="228600" rtl="0" algn="l">
              <a:lnSpc>
                <a:spcPct val="90000"/>
              </a:lnSpc>
              <a:spcBef>
                <a:spcPts val="1000"/>
              </a:spcBef>
              <a:spcAft>
                <a:spcPts val="0"/>
              </a:spcAft>
              <a:buSzPts val="2600"/>
              <a:buChar char="•"/>
            </a:pPr>
            <a:r>
              <a:rPr lang="en-US" sz="2600"/>
              <a:t>How to Get Involved</a:t>
            </a:r>
            <a:endParaRPr sz="2600"/>
          </a:p>
          <a:p>
            <a:pPr indent="-76200" lvl="0" marL="228600" rtl="0" algn="l">
              <a:lnSpc>
                <a:spcPct val="90000"/>
              </a:lnSpc>
              <a:spcBef>
                <a:spcPts val="1000"/>
              </a:spcBef>
              <a:spcAft>
                <a:spcPts val="0"/>
              </a:spcAft>
              <a:buClr>
                <a:schemeClr val="lt1"/>
              </a:buClr>
              <a:buSzPts val="2400"/>
              <a:buNone/>
            </a:pPr>
            <a:r>
              <a:t/>
            </a:r>
            <a:endParaRPr/>
          </a:p>
        </p:txBody>
      </p:sp>
      <p:sp>
        <p:nvSpPr>
          <p:cNvPr id="211" name="Google Shape;211;p2"/>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Introduction and Background</a:t>
            </a:r>
            <a:endParaRPr/>
          </a:p>
        </p:txBody>
      </p:sp>
      <p:sp>
        <p:nvSpPr>
          <p:cNvPr id="217" name="Google Shape;217;p3"/>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lnSpcReduction="20000"/>
          </a:bodyPr>
          <a:lstStyle/>
          <a:p>
            <a:pPr indent="-342900" lvl="0" marL="457200" rtl="0" algn="l">
              <a:lnSpc>
                <a:spcPct val="90000"/>
              </a:lnSpc>
              <a:spcBef>
                <a:spcPts val="1000"/>
              </a:spcBef>
              <a:spcAft>
                <a:spcPts val="0"/>
              </a:spcAft>
              <a:buSzPts val="1800"/>
              <a:buChar char="•"/>
            </a:pPr>
            <a:r>
              <a:rPr lang="en-US"/>
              <a:t>In 2020, the City of Oroville converted from at-large to by-district elections</a:t>
            </a:r>
            <a:endParaRPr/>
          </a:p>
          <a:p>
            <a:pPr indent="-342900" lvl="0" marL="457200" rtl="0" algn="l">
              <a:lnSpc>
                <a:spcPct val="90000"/>
              </a:lnSpc>
              <a:spcBef>
                <a:spcPts val="1000"/>
              </a:spcBef>
              <a:spcAft>
                <a:spcPts val="0"/>
              </a:spcAft>
              <a:buSzPts val="1800"/>
              <a:buChar char="•"/>
            </a:pPr>
            <a:r>
              <a:rPr lang="en-US"/>
              <a:t>This move was prompted by action brought under the California Voting Rights Act (CVRA)</a:t>
            </a:r>
            <a:endParaRPr/>
          </a:p>
          <a:p>
            <a:pPr indent="-342900" lvl="0" marL="457200" rtl="0" algn="l">
              <a:lnSpc>
                <a:spcPct val="90000"/>
              </a:lnSpc>
              <a:spcBef>
                <a:spcPts val="1000"/>
              </a:spcBef>
              <a:spcAft>
                <a:spcPts val="0"/>
              </a:spcAft>
              <a:buSzPts val="1800"/>
              <a:buChar char="•"/>
            </a:pPr>
            <a:r>
              <a:rPr lang="en-US"/>
              <a:t>Cities throughout California have transitioned from ‘at-large’ to ‘by-district’ elections due to the CVRA</a:t>
            </a:r>
            <a:endParaRPr/>
          </a:p>
          <a:p>
            <a:pPr indent="-342900" lvl="0" marL="457200" rtl="0" algn="l">
              <a:lnSpc>
                <a:spcPct val="90000"/>
              </a:lnSpc>
              <a:spcBef>
                <a:spcPts val="1000"/>
              </a:spcBef>
              <a:spcAft>
                <a:spcPts val="0"/>
              </a:spcAft>
              <a:buSzPts val="1800"/>
              <a:buChar char="•"/>
            </a:pPr>
            <a:r>
              <a:rPr lang="en-US"/>
              <a:t>The City of Oroville now has 6 city council districts</a:t>
            </a:r>
            <a:endParaRPr/>
          </a:p>
          <a:p>
            <a:pPr indent="-342900" lvl="0" marL="457200" rtl="0" algn="l">
              <a:lnSpc>
                <a:spcPct val="90000"/>
              </a:lnSpc>
              <a:spcBef>
                <a:spcPts val="1000"/>
              </a:spcBef>
              <a:spcAft>
                <a:spcPts val="0"/>
              </a:spcAft>
              <a:buSzPts val="1800"/>
              <a:buChar char="•"/>
            </a:pPr>
            <a:r>
              <a:rPr lang="en-US"/>
              <a:t>City Council members must live in their district to be eligible to represent it</a:t>
            </a:r>
            <a:endParaRPr/>
          </a:p>
          <a:p>
            <a:pPr indent="-342900" lvl="0" marL="457200" rtl="0" algn="l">
              <a:lnSpc>
                <a:spcPct val="90000"/>
              </a:lnSpc>
              <a:spcBef>
                <a:spcPts val="1000"/>
              </a:spcBef>
              <a:spcAft>
                <a:spcPts val="0"/>
              </a:spcAft>
              <a:buSzPts val="1800"/>
              <a:buChar char="•"/>
            </a:pPr>
            <a:r>
              <a:rPr lang="en-US"/>
              <a:t>Voters in each district elect the council member for their district</a:t>
            </a:r>
            <a:endParaRPr/>
          </a:p>
        </p:txBody>
      </p:sp>
      <p:sp>
        <p:nvSpPr>
          <p:cNvPr id="218" name="Google Shape;218;p3"/>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gede3cd57b5_0_0"/>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Districting versus Redistricting</a:t>
            </a:r>
            <a:endParaRPr/>
          </a:p>
        </p:txBody>
      </p:sp>
      <p:sp>
        <p:nvSpPr>
          <p:cNvPr id="224" name="Google Shape;224;gede3cd57b5_0_0"/>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lnSpcReduction="10000"/>
          </a:bodyPr>
          <a:lstStyle/>
          <a:p>
            <a:pPr indent="-342900" lvl="0" marL="457200" rtl="0" algn="l">
              <a:lnSpc>
                <a:spcPct val="90000"/>
              </a:lnSpc>
              <a:spcBef>
                <a:spcPts val="1000"/>
              </a:spcBef>
              <a:spcAft>
                <a:spcPts val="0"/>
              </a:spcAft>
              <a:buSzPts val="1800"/>
              <a:buChar char="•"/>
            </a:pPr>
            <a:r>
              <a:rPr lang="en-US"/>
              <a:t>Districting is the process of creating districts where there were none before</a:t>
            </a:r>
            <a:endParaRPr/>
          </a:p>
          <a:p>
            <a:pPr indent="-342900" lvl="0" marL="457200" rtl="0" algn="l">
              <a:lnSpc>
                <a:spcPct val="90000"/>
              </a:lnSpc>
              <a:spcBef>
                <a:spcPts val="1000"/>
              </a:spcBef>
              <a:spcAft>
                <a:spcPts val="0"/>
              </a:spcAft>
              <a:buSzPts val="1800"/>
              <a:buChar char="•"/>
            </a:pPr>
            <a:r>
              <a:rPr lang="en-US"/>
              <a:t>Redistricting is the process of adjusting the existing district boundaries</a:t>
            </a:r>
            <a:endParaRPr/>
          </a:p>
          <a:p>
            <a:pPr indent="-342900" lvl="0" marL="457200" rtl="0" algn="l">
              <a:lnSpc>
                <a:spcPct val="90000"/>
              </a:lnSpc>
              <a:spcBef>
                <a:spcPts val="1000"/>
              </a:spcBef>
              <a:spcAft>
                <a:spcPts val="0"/>
              </a:spcAft>
              <a:buSzPts val="1800"/>
              <a:buChar char="•"/>
            </a:pPr>
            <a:r>
              <a:rPr lang="en-US"/>
              <a:t>Redistricting usually happens every 10 years after the release of the decennial Census </a:t>
            </a:r>
            <a:endParaRPr/>
          </a:p>
          <a:p>
            <a:pPr indent="-342900" lvl="0" marL="457200" rtl="0" algn="l">
              <a:lnSpc>
                <a:spcPct val="90000"/>
              </a:lnSpc>
              <a:spcBef>
                <a:spcPts val="1000"/>
              </a:spcBef>
              <a:spcAft>
                <a:spcPts val="0"/>
              </a:spcAft>
              <a:buSzPts val="1800"/>
              <a:buChar char="•"/>
            </a:pPr>
            <a:r>
              <a:rPr lang="en-US"/>
              <a:t>Decennial Census data are used to equalize the populations of the districts </a:t>
            </a:r>
            <a:endParaRPr/>
          </a:p>
          <a:p>
            <a:pPr indent="-342900" lvl="0" marL="457200" rtl="0" algn="l">
              <a:lnSpc>
                <a:spcPct val="90000"/>
              </a:lnSpc>
              <a:spcBef>
                <a:spcPts val="1000"/>
              </a:spcBef>
              <a:spcAft>
                <a:spcPts val="0"/>
              </a:spcAft>
              <a:buSzPts val="1800"/>
              <a:buChar char="•"/>
            </a:pPr>
            <a:r>
              <a:rPr lang="en-US"/>
              <a:t>Redistricting provides the opportunity to bring the existing districts into compliance with all redistricting criteria</a:t>
            </a:r>
            <a:endParaRPr/>
          </a:p>
        </p:txBody>
      </p:sp>
      <p:sp>
        <p:nvSpPr>
          <p:cNvPr id="225" name="Google Shape;225;gede3cd57b5_0_0"/>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f25dc80aaf_0_0"/>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Access Tools</a:t>
            </a:r>
            <a:endParaRPr/>
          </a:p>
        </p:txBody>
      </p:sp>
      <p:sp>
        <p:nvSpPr>
          <p:cNvPr id="231" name="Google Shape;231;gf25dc80aaf_0_0"/>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SzPts val="1800"/>
              <a:buChar char="•"/>
            </a:pPr>
            <a:r>
              <a:rPr lang="en-US"/>
              <a:t>The City will make a free, online mapping application available to the public </a:t>
            </a:r>
            <a:endParaRPr/>
          </a:p>
          <a:p>
            <a:pPr indent="-342900" lvl="0" marL="457200" rtl="0" algn="l">
              <a:lnSpc>
                <a:spcPct val="90000"/>
              </a:lnSpc>
              <a:spcBef>
                <a:spcPts val="0"/>
              </a:spcBef>
              <a:spcAft>
                <a:spcPts val="0"/>
              </a:spcAft>
              <a:buSzPts val="1800"/>
              <a:buChar char="•"/>
            </a:pPr>
            <a:r>
              <a:rPr lang="en-US"/>
              <a:t>The online mapping tool will allow members of the public to create digital input and draw maps</a:t>
            </a:r>
            <a:endParaRPr/>
          </a:p>
          <a:p>
            <a:pPr indent="-342900" lvl="0" marL="457200" rtl="0" algn="l">
              <a:lnSpc>
                <a:spcPct val="90000"/>
              </a:lnSpc>
              <a:spcBef>
                <a:spcPts val="0"/>
              </a:spcBef>
              <a:spcAft>
                <a:spcPts val="0"/>
              </a:spcAft>
              <a:buSzPts val="1800"/>
              <a:buChar char="•"/>
            </a:pPr>
            <a:r>
              <a:rPr lang="en-US"/>
              <a:t>Proposals developed with the online mapping tool can be submitted to the City for consideration</a:t>
            </a:r>
            <a:endParaRPr/>
          </a:p>
          <a:p>
            <a:pPr indent="-342900" lvl="0" marL="457200" rtl="0" algn="l">
              <a:lnSpc>
                <a:spcPct val="90000"/>
              </a:lnSpc>
              <a:spcBef>
                <a:spcPts val="0"/>
              </a:spcBef>
              <a:spcAft>
                <a:spcPts val="0"/>
              </a:spcAft>
              <a:buSzPts val="1800"/>
              <a:buChar char="•"/>
            </a:pPr>
            <a:r>
              <a:rPr lang="en-US"/>
              <a:t>The tool will allow users to view census geography and data for any area of interest within the City boundaries.</a:t>
            </a:r>
            <a:endParaRPr/>
          </a:p>
        </p:txBody>
      </p:sp>
      <p:sp>
        <p:nvSpPr>
          <p:cNvPr id="232" name="Google Shape;232;gf25dc80aaf_0_0"/>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gede3cd57b5_0_32"/>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What are the mapping criteria? </a:t>
            </a:r>
            <a:endParaRPr/>
          </a:p>
        </p:txBody>
      </p:sp>
      <p:sp>
        <p:nvSpPr>
          <p:cNvPr id="238" name="Google Shape;238;gede3cd57b5_0_32"/>
          <p:cNvSpPr txBox="1"/>
          <p:nvPr>
            <p:ph idx="1" type="body"/>
          </p:nvPr>
        </p:nvSpPr>
        <p:spPr>
          <a:xfrm>
            <a:off x="680325" y="2336875"/>
            <a:ext cx="9613800" cy="4129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1000"/>
              </a:spcBef>
              <a:spcAft>
                <a:spcPts val="0"/>
              </a:spcAft>
              <a:buSzPts val="1800"/>
              <a:buNone/>
            </a:pPr>
            <a:r>
              <a:rPr lang="en-US"/>
              <a:t>Criteria Ranked in Order of Priority (“to the extent practicable”)</a:t>
            </a:r>
            <a:endParaRPr/>
          </a:p>
          <a:p>
            <a:pPr indent="-342900" lvl="0" marL="457200" rtl="0" algn="l">
              <a:lnSpc>
                <a:spcPct val="90000"/>
              </a:lnSpc>
              <a:spcBef>
                <a:spcPts val="1000"/>
              </a:spcBef>
              <a:spcAft>
                <a:spcPts val="0"/>
              </a:spcAft>
              <a:buSzPts val="1800"/>
              <a:buFont typeface="Trebuchet MS"/>
              <a:buAutoNum type="arabicPeriod"/>
            </a:pPr>
            <a:r>
              <a:rPr lang="en-US"/>
              <a:t>Compliance with US and CA Constitution (equal population) </a:t>
            </a:r>
            <a:endParaRPr/>
          </a:p>
          <a:p>
            <a:pPr indent="-342900" lvl="0" marL="457200" rtl="0" algn="l">
              <a:lnSpc>
                <a:spcPct val="90000"/>
              </a:lnSpc>
              <a:spcBef>
                <a:spcPts val="0"/>
              </a:spcBef>
              <a:spcAft>
                <a:spcPts val="0"/>
              </a:spcAft>
              <a:buSzPts val="1800"/>
              <a:buFont typeface="Trebuchet MS"/>
              <a:buAutoNum type="arabicPeriod"/>
            </a:pPr>
            <a:r>
              <a:rPr lang="en-US"/>
              <a:t>Compliance with Federal Voting Rights Act (FVRA addresses race and language minorities)</a:t>
            </a:r>
            <a:endParaRPr/>
          </a:p>
          <a:p>
            <a:pPr indent="-342900" lvl="0" marL="457200" rtl="0" algn="l">
              <a:lnSpc>
                <a:spcPct val="90000"/>
              </a:lnSpc>
              <a:spcBef>
                <a:spcPts val="0"/>
              </a:spcBef>
              <a:spcAft>
                <a:spcPts val="0"/>
              </a:spcAft>
              <a:buSzPts val="1800"/>
              <a:buFont typeface="Trebuchet MS"/>
              <a:buAutoNum type="arabicPeriod"/>
            </a:pPr>
            <a:r>
              <a:rPr lang="en-US"/>
              <a:t>Contiguity</a:t>
            </a:r>
            <a:endParaRPr/>
          </a:p>
          <a:p>
            <a:pPr indent="-342900" lvl="0" marL="457200" rtl="0" algn="l">
              <a:lnSpc>
                <a:spcPct val="90000"/>
              </a:lnSpc>
              <a:spcBef>
                <a:spcPts val="0"/>
              </a:spcBef>
              <a:spcAft>
                <a:spcPts val="0"/>
              </a:spcAft>
              <a:buSzPts val="1800"/>
              <a:buFont typeface="Trebuchet MS"/>
              <a:buAutoNum type="arabicPeriod"/>
            </a:pPr>
            <a:r>
              <a:rPr lang="en-US"/>
              <a:t>Respect for* local neighborhoods and Communities of Interest (COIs)</a:t>
            </a:r>
            <a:endParaRPr/>
          </a:p>
          <a:p>
            <a:pPr indent="-342900" lvl="1" marL="914400" rtl="0" algn="l">
              <a:lnSpc>
                <a:spcPct val="90000"/>
              </a:lnSpc>
              <a:spcBef>
                <a:spcPts val="0"/>
              </a:spcBef>
              <a:spcAft>
                <a:spcPts val="0"/>
              </a:spcAft>
              <a:buSzPts val="1800"/>
              <a:buAutoNum type="alphaLcPeriod"/>
            </a:pPr>
            <a:r>
              <a:rPr lang="en-US"/>
              <a:t>COIs may not include relationships with political parties, incumbents, or political candidates.</a:t>
            </a:r>
            <a:endParaRPr/>
          </a:p>
          <a:p>
            <a:pPr indent="-342900" lvl="0" marL="457200" rtl="0" algn="l">
              <a:lnSpc>
                <a:spcPct val="90000"/>
              </a:lnSpc>
              <a:spcBef>
                <a:spcPts val="0"/>
              </a:spcBef>
              <a:spcAft>
                <a:spcPts val="0"/>
              </a:spcAft>
              <a:buSzPts val="1800"/>
              <a:buFont typeface="Trebuchet MS"/>
              <a:buAutoNum type="arabicPeriod"/>
            </a:pPr>
            <a:r>
              <a:rPr lang="en-US"/>
              <a:t>Boundaries should be easily identifiable and understandable by residents</a:t>
            </a:r>
            <a:endParaRPr/>
          </a:p>
          <a:p>
            <a:pPr indent="-342900" lvl="0" marL="457200" rtl="0" algn="l">
              <a:lnSpc>
                <a:spcPct val="90000"/>
              </a:lnSpc>
              <a:spcBef>
                <a:spcPts val="0"/>
              </a:spcBef>
              <a:spcAft>
                <a:spcPts val="0"/>
              </a:spcAft>
              <a:buSzPts val="1800"/>
              <a:buFont typeface="Trebuchet MS"/>
              <a:buAutoNum type="arabicPeriod"/>
            </a:pPr>
            <a:r>
              <a:rPr lang="en-US"/>
              <a:t>Compactness: If it doesn’t conflict with preceding criteria</a:t>
            </a:r>
            <a:endParaRPr/>
          </a:p>
          <a:p>
            <a:pPr indent="-342900" lvl="0" marL="457200" rtl="0" algn="l">
              <a:lnSpc>
                <a:spcPct val="90000"/>
              </a:lnSpc>
              <a:spcBef>
                <a:spcPts val="0"/>
              </a:spcBef>
              <a:spcAft>
                <a:spcPts val="0"/>
              </a:spcAft>
              <a:buSzPts val="1800"/>
              <a:buFont typeface="Trebuchet MS"/>
              <a:buAutoNum type="arabicPeriod"/>
            </a:pPr>
            <a:r>
              <a:rPr lang="en-US"/>
              <a:t>Do not favor or discriminate against political parties</a:t>
            </a:r>
            <a:endParaRPr/>
          </a:p>
          <a:p>
            <a:pPr indent="0" lvl="0" marL="0" rtl="0" algn="r">
              <a:lnSpc>
                <a:spcPct val="90000"/>
              </a:lnSpc>
              <a:spcBef>
                <a:spcPts val="1000"/>
              </a:spcBef>
              <a:spcAft>
                <a:spcPts val="0"/>
              </a:spcAft>
              <a:buSzPts val="1800"/>
              <a:buNone/>
            </a:pPr>
            <a:r>
              <a:rPr lang="en-US" sz="1800"/>
              <a:t>*Respect for means minimize divisions</a:t>
            </a:r>
            <a:endParaRPr sz="1800"/>
          </a:p>
        </p:txBody>
      </p:sp>
      <p:sp>
        <p:nvSpPr>
          <p:cNvPr id="239" name="Google Shape;239;gede3cd57b5_0_32"/>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ge7a5f17bfc_1_20"/>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Ideal Population Per District</a:t>
            </a:r>
            <a:endParaRPr/>
          </a:p>
        </p:txBody>
      </p:sp>
      <p:sp>
        <p:nvSpPr>
          <p:cNvPr id="245" name="Google Shape;245;ge7a5f17bfc_1_20"/>
          <p:cNvSpPr txBox="1"/>
          <p:nvPr>
            <p:ph idx="1" type="body"/>
          </p:nvPr>
        </p:nvSpPr>
        <p:spPr>
          <a:xfrm>
            <a:off x="680325" y="2056100"/>
            <a:ext cx="9613800" cy="41442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en-US" sz="2700"/>
              <a:t>To Compute the ideal population for each type of district: </a:t>
            </a:r>
            <a:endParaRPr sz="2700"/>
          </a:p>
          <a:p>
            <a:pPr indent="0" lvl="0" marL="0" rtl="0" algn="ctr">
              <a:lnSpc>
                <a:spcPct val="100000"/>
              </a:lnSpc>
              <a:spcBef>
                <a:spcPts val="520"/>
              </a:spcBef>
              <a:spcAft>
                <a:spcPts val="0"/>
              </a:spcAft>
              <a:buSzPts val="1800"/>
              <a:buNone/>
            </a:pPr>
            <a:r>
              <a:rPr lang="en-US" sz="2700"/>
              <a:t>Total population ÷ # of districts = Ideal POP</a:t>
            </a:r>
            <a:endParaRPr sz="2700"/>
          </a:p>
          <a:p>
            <a:pPr indent="0" lvl="0" marL="0" rtl="0" algn="ctr">
              <a:lnSpc>
                <a:spcPct val="100000"/>
              </a:lnSpc>
              <a:spcBef>
                <a:spcPts val="520"/>
              </a:spcBef>
              <a:spcAft>
                <a:spcPts val="0"/>
              </a:spcAft>
              <a:buSzPts val="1800"/>
              <a:buNone/>
            </a:pPr>
            <a:r>
              <a:t/>
            </a:r>
            <a:endParaRPr sz="2700"/>
          </a:p>
          <a:p>
            <a:pPr indent="0" lvl="0" marL="0" rtl="0" algn="l">
              <a:lnSpc>
                <a:spcPct val="100000"/>
              </a:lnSpc>
              <a:spcBef>
                <a:spcPts val="520"/>
              </a:spcBef>
              <a:spcAft>
                <a:spcPts val="0"/>
              </a:spcAft>
              <a:buSzPts val="1800"/>
              <a:buNone/>
            </a:pPr>
            <a:r>
              <a:rPr lang="en-US" sz="2700"/>
              <a:t>Oroville total Population from 2020 Census: 20,191</a:t>
            </a:r>
            <a:endParaRPr sz="2700"/>
          </a:p>
          <a:p>
            <a:pPr indent="0" lvl="0" marL="914400" rtl="0" algn="l">
              <a:lnSpc>
                <a:spcPct val="100000"/>
              </a:lnSpc>
              <a:spcBef>
                <a:spcPts val="520"/>
              </a:spcBef>
              <a:spcAft>
                <a:spcPts val="0"/>
              </a:spcAft>
              <a:buSzPts val="1800"/>
              <a:buNone/>
            </a:pPr>
            <a:r>
              <a:t/>
            </a:r>
            <a:endParaRPr/>
          </a:p>
          <a:p>
            <a:pPr indent="0" lvl="0" marL="0" rtl="0" algn="l">
              <a:lnSpc>
                <a:spcPct val="100000"/>
              </a:lnSpc>
              <a:spcBef>
                <a:spcPts val="520"/>
              </a:spcBef>
              <a:spcAft>
                <a:spcPts val="0"/>
              </a:spcAft>
              <a:buSzPts val="1800"/>
              <a:buNone/>
            </a:pPr>
            <a:r>
              <a:rPr lang="en-US" sz="2700"/>
              <a:t>Ideal population for Oroville City Council Districts?</a:t>
            </a:r>
            <a:endParaRPr sz="2700"/>
          </a:p>
          <a:p>
            <a:pPr indent="0" lvl="0" marL="0" rtl="0" algn="ctr">
              <a:lnSpc>
                <a:spcPct val="100000"/>
              </a:lnSpc>
              <a:spcBef>
                <a:spcPts val="520"/>
              </a:spcBef>
              <a:spcAft>
                <a:spcPts val="0"/>
              </a:spcAft>
              <a:buSzPts val="1800"/>
              <a:buNone/>
            </a:pPr>
            <a:r>
              <a:rPr lang="en-US" sz="2500"/>
              <a:t>20,191 ÷ 6 =  ~3,365 people per/district</a:t>
            </a:r>
            <a:endParaRPr sz="2500"/>
          </a:p>
          <a:p>
            <a:pPr indent="0" lvl="0" marL="0" rtl="0" algn="l">
              <a:lnSpc>
                <a:spcPct val="100000"/>
              </a:lnSpc>
              <a:spcBef>
                <a:spcPts val="520"/>
              </a:spcBef>
              <a:spcAft>
                <a:spcPts val="0"/>
              </a:spcAft>
              <a:buSzPts val="1800"/>
              <a:buNone/>
            </a:pPr>
            <a:r>
              <a:t/>
            </a:r>
            <a:endParaRPr sz="2500"/>
          </a:p>
        </p:txBody>
      </p:sp>
      <p:sp>
        <p:nvSpPr>
          <p:cNvPr id="246" name="Google Shape;246;ge7a5f17bfc_1_20"/>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gfa832b2b73_0_0"/>
          <p:cNvSpPr txBox="1"/>
          <p:nvPr>
            <p:ph idx="12" type="sldNum"/>
          </p:nvPr>
        </p:nvSpPr>
        <p:spPr>
          <a:xfrm>
            <a:off x="10729455" y="753227"/>
            <a:ext cx="1154100" cy="10908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rgbClr val="000000"/>
              </a:buClr>
              <a:buSzPts val="3600"/>
              <a:buFont typeface="Arial"/>
              <a:buNone/>
            </a:pPr>
            <a:fld id="{00000000-1234-1234-1234-123412341234}" type="slidenum">
              <a:rPr lang="en-US"/>
              <a:t>‹#›</a:t>
            </a:fld>
            <a:endParaRPr/>
          </a:p>
        </p:txBody>
      </p:sp>
      <p:pic>
        <p:nvPicPr>
          <p:cNvPr id="252" name="Google Shape;252;gfa832b2b73_0_0"/>
          <p:cNvPicPr preferRelativeResize="0"/>
          <p:nvPr/>
        </p:nvPicPr>
        <p:blipFill>
          <a:blip r:embed="rId3">
            <a:alphaModFix/>
          </a:blip>
          <a:stretch>
            <a:fillRect/>
          </a:stretch>
        </p:blipFill>
        <p:spPr>
          <a:xfrm>
            <a:off x="640188" y="184425"/>
            <a:ext cx="7937874" cy="6489174"/>
          </a:xfrm>
          <a:prstGeom prst="rect">
            <a:avLst/>
          </a:prstGeom>
          <a:noFill/>
          <a:ln>
            <a:noFill/>
          </a:ln>
        </p:spPr>
      </p:pic>
      <p:sp>
        <p:nvSpPr>
          <p:cNvPr id="253" name="Google Shape;253;gfa832b2b73_0_0"/>
          <p:cNvSpPr txBox="1"/>
          <p:nvPr/>
        </p:nvSpPr>
        <p:spPr>
          <a:xfrm>
            <a:off x="887500" y="5013825"/>
            <a:ext cx="3538500" cy="769500"/>
          </a:xfrm>
          <a:prstGeom prst="rect">
            <a:avLst/>
          </a:prstGeom>
          <a:solidFill>
            <a:schemeClr val="lt1"/>
          </a:solidFill>
          <a:ln cap="flat" cmpd="sng" w="19050">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US" sz="1900">
                <a:latin typeface="Trebuchet MS"/>
                <a:ea typeface="Trebuchet MS"/>
                <a:cs typeface="Trebuchet MS"/>
                <a:sym typeface="Trebuchet MS"/>
              </a:rPr>
              <a:t>2021 Assessment of Current Oroville City Council Districts</a:t>
            </a:r>
            <a:endParaRPr sz="1900">
              <a:latin typeface="Trebuchet MS"/>
              <a:ea typeface="Trebuchet MS"/>
              <a:cs typeface="Trebuchet MS"/>
              <a:sym typeface="Trebuchet MS"/>
            </a:endParaRPr>
          </a:p>
        </p:txBody>
      </p:sp>
      <p:sp>
        <p:nvSpPr>
          <p:cNvPr id="254" name="Google Shape;254;gfa832b2b73_0_0"/>
          <p:cNvSpPr txBox="1"/>
          <p:nvPr/>
        </p:nvSpPr>
        <p:spPr>
          <a:xfrm>
            <a:off x="9047950" y="2439525"/>
            <a:ext cx="2835600" cy="25743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US" sz="2300">
                <a:solidFill>
                  <a:schemeClr val="lt1"/>
                </a:solidFill>
                <a:latin typeface="Trebuchet MS"/>
                <a:ea typeface="Trebuchet MS"/>
                <a:cs typeface="Trebuchet MS"/>
                <a:sym typeface="Trebuchet MS"/>
              </a:rPr>
              <a:t>District A : +13.22%</a:t>
            </a:r>
            <a:endParaRPr sz="2300">
              <a:solidFill>
                <a:schemeClr val="lt1"/>
              </a:solidFill>
              <a:latin typeface="Trebuchet MS"/>
              <a:ea typeface="Trebuchet MS"/>
              <a:cs typeface="Trebuchet MS"/>
              <a:sym typeface="Trebuchet MS"/>
            </a:endParaRPr>
          </a:p>
          <a:p>
            <a:pPr indent="0" lvl="0" marL="0" rtl="0" algn="l">
              <a:lnSpc>
                <a:spcPct val="115000"/>
              </a:lnSpc>
              <a:spcBef>
                <a:spcPts val="0"/>
              </a:spcBef>
              <a:spcAft>
                <a:spcPts val="0"/>
              </a:spcAft>
              <a:buNone/>
            </a:pPr>
            <a:r>
              <a:rPr lang="en-US" sz="2300">
                <a:solidFill>
                  <a:schemeClr val="lt1"/>
                </a:solidFill>
                <a:latin typeface="Trebuchet MS"/>
                <a:ea typeface="Trebuchet MS"/>
                <a:cs typeface="Trebuchet MS"/>
                <a:sym typeface="Trebuchet MS"/>
              </a:rPr>
              <a:t>District B:  -14.29%</a:t>
            </a:r>
            <a:endParaRPr sz="2300">
              <a:solidFill>
                <a:schemeClr val="lt1"/>
              </a:solidFill>
              <a:latin typeface="Trebuchet MS"/>
              <a:ea typeface="Trebuchet MS"/>
              <a:cs typeface="Trebuchet MS"/>
              <a:sym typeface="Trebuchet MS"/>
            </a:endParaRPr>
          </a:p>
          <a:p>
            <a:pPr indent="0" lvl="0" marL="0" rtl="0" algn="l">
              <a:lnSpc>
                <a:spcPct val="115000"/>
              </a:lnSpc>
              <a:spcBef>
                <a:spcPts val="0"/>
              </a:spcBef>
              <a:spcAft>
                <a:spcPts val="0"/>
              </a:spcAft>
              <a:buNone/>
            </a:pPr>
            <a:r>
              <a:rPr lang="en-US" sz="2300">
                <a:solidFill>
                  <a:schemeClr val="lt1"/>
                </a:solidFill>
                <a:latin typeface="Trebuchet MS"/>
                <a:ea typeface="Trebuchet MS"/>
                <a:cs typeface="Trebuchet MS"/>
                <a:sym typeface="Trebuchet MS"/>
              </a:rPr>
              <a:t>District C: +2.56%</a:t>
            </a:r>
            <a:endParaRPr sz="2300">
              <a:solidFill>
                <a:schemeClr val="lt1"/>
              </a:solidFill>
              <a:latin typeface="Trebuchet MS"/>
              <a:ea typeface="Trebuchet MS"/>
              <a:cs typeface="Trebuchet MS"/>
              <a:sym typeface="Trebuchet MS"/>
            </a:endParaRPr>
          </a:p>
          <a:p>
            <a:pPr indent="0" lvl="0" marL="0" rtl="0" algn="l">
              <a:lnSpc>
                <a:spcPct val="115000"/>
              </a:lnSpc>
              <a:spcBef>
                <a:spcPts val="0"/>
              </a:spcBef>
              <a:spcAft>
                <a:spcPts val="0"/>
              </a:spcAft>
              <a:buNone/>
            </a:pPr>
            <a:r>
              <a:rPr lang="en-US" sz="2300">
                <a:solidFill>
                  <a:schemeClr val="lt1"/>
                </a:solidFill>
                <a:latin typeface="Trebuchet MS"/>
                <a:ea typeface="Trebuchet MS"/>
                <a:cs typeface="Trebuchet MS"/>
                <a:sym typeface="Trebuchet MS"/>
              </a:rPr>
              <a:t>District D: -5.08%</a:t>
            </a:r>
            <a:endParaRPr sz="2300">
              <a:solidFill>
                <a:schemeClr val="lt1"/>
              </a:solidFill>
              <a:latin typeface="Trebuchet MS"/>
              <a:ea typeface="Trebuchet MS"/>
              <a:cs typeface="Trebuchet MS"/>
              <a:sym typeface="Trebuchet MS"/>
            </a:endParaRPr>
          </a:p>
          <a:p>
            <a:pPr indent="0" lvl="0" marL="0" rtl="0" algn="l">
              <a:lnSpc>
                <a:spcPct val="115000"/>
              </a:lnSpc>
              <a:spcBef>
                <a:spcPts val="0"/>
              </a:spcBef>
              <a:spcAft>
                <a:spcPts val="0"/>
              </a:spcAft>
              <a:buNone/>
            </a:pPr>
            <a:r>
              <a:rPr lang="en-US" sz="2300">
                <a:solidFill>
                  <a:schemeClr val="lt1"/>
                </a:solidFill>
                <a:latin typeface="Trebuchet MS"/>
                <a:ea typeface="Trebuchet MS"/>
                <a:cs typeface="Trebuchet MS"/>
                <a:sym typeface="Trebuchet MS"/>
              </a:rPr>
              <a:t>District E: -5.47%</a:t>
            </a:r>
            <a:endParaRPr sz="2300">
              <a:solidFill>
                <a:schemeClr val="lt1"/>
              </a:solidFill>
              <a:latin typeface="Trebuchet MS"/>
              <a:ea typeface="Trebuchet MS"/>
              <a:cs typeface="Trebuchet MS"/>
              <a:sym typeface="Trebuchet MS"/>
            </a:endParaRPr>
          </a:p>
          <a:p>
            <a:pPr indent="0" lvl="0" marL="0" rtl="0" algn="l">
              <a:lnSpc>
                <a:spcPct val="115000"/>
              </a:lnSpc>
              <a:spcBef>
                <a:spcPts val="0"/>
              </a:spcBef>
              <a:spcAft>
                <a:spcPts val="0"/>
              </a:spcAft>
              <a:buNone/>
            </a:pPr>
            <a:r>
              <a:rPr lang="en-US" sz="2300">
                <a:solidFill>
                  <a:schemeClr val="lt1"/>
                </a:solidFill>
                <a:latin typeface="Trebuchet MS"/>
                <a:ea typeface="Trebuchet MS"/>
                <a:cs typeface="Trebuchet MS"/>
                <a:sym typeface="Trebuchet MS"/>
              </a:rPr>
              <a:t>District F: +9.09%</a:t>
            </a:r>
            <a:endParaRPr sz="2300">
              <a:solidFill>
                <a:schemeClr val="lt1"/>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ge7a5f17bfc_1_80"/>
          <p:cNvSpPr txBox="1"/>
          <p:nvPr>
            <p:ph type="title"/>
          </p:nvPr>
        </p:nvSpPr>
        <p:spPr>
          <a:xfrm>
            <a:off x="680321" y="75817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Criterion 4: Local Neighborhoods and Communities of Interest (COIs)</a:t>
            </a:r>
            <a:endParaRPr/>
          </a:p>
        </p:txBody>
      </p:sp>
      <p:sp>
        <p:nvSpPr>
          <p:cNvPr id="260" name="Google Shape;260;ge7a5f17bfc_1_80"/>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1000"/>
              </a:spcBef>
              <a:spcAft>
                <a:spcPts val="0"/>
              </a:spcAft>
              <a:buSzPct val="81081"/>
              <a:buNone/>
            </a:pPr>
            <a:r>
              <a:rPr b="1" lang="en-US" u="sng"/>
              <a:t>Neighborhoods</a:t>
            </a:r>
            <a:r>
              <a:rPr lang="en-US"/>
              <a:t> are specific to each jurisdiction</a:t>
            </a:r>
            <a:endParaRPr/>
          </a:p>
          <a:p>
            <a:pPr indent="-334327" lvl="0" marL="457200" rtl="0" algn="l">
              <a:lnSpc>
                <a:spcPct val="90000"/>
              </a:lnSpc>
              <a:spcBef>
                <a:spcPts val="1000"/>
              </a:spcBef>
              <a:spcAft>
                <a:spcPts val="0"/>
              </a:spcAft>
              <a:buSzPct val="75000"/>
              <a:buChar char="•"/>
            </a:pPr>
            <a:r>
              <a:rPr lang="en-US"/>
              <a:t>They are sometimes defined by the jurisdiction and more frequently by the residents that live in a certain area.</a:t>
            </a:r>
            <a:endParaRPr/>
          </a:p>
          <a:p>
            <a:pPr indent="0" lvl="0" marL="0" rtl="0" algn="l">
              <a:lnSpc>
                <a:spcPct val="90000"/>
              </a:lnSpc>
              <a:spcBef>
                <a:spcPts val="1000"/>
              </a:spcBef>
              <a:spcAft>
                <a:spcPts val="0"/>
              </a:spcAft>
              <a:buSzPct val="81081"/>
              <a:buNone/>
            </a:pPr>
            <a:r>
              <a:rPr b="1" lang="en-US"/>
              <a:t>“Communities of Interest” </a:t>
            </a:r>
            <a:r>
              <a:rPr lang="en-US"/>
              <a:t>are generally described as a geographic area comprised of residents who share similar interests. </a:t>
            </a:r>
            <a:endParaRPr/>
          </a:p>
          <a:p>
            <a:pPr indent="0" lvl="0" marL="0" rtl="0" algn="l">
              <a:lnSpc>
                <a:spcPct val="90000"/>
              </a:lnSpc>
              <a:spcBef>
                <a:spcPts val="1000"/>
              </a:spcBef>
              <a:spcAft>
                <a:spcPts val="0"/>
              </a:spcAft>
              <a:buSzPct val="81081"/>
              <a:buNone/>
            </a:pPr>
            <a:r>
              <a:rPr lang="en-US"/>
              <a:t>COIs are defined by those familiar with the community...</a:t>
            </a:r>
            <a:endParaRPr/>
          </a:p>
          <a:p>
            <a:pPr indent="-334327" lvl="0" marL="457200" rtl="0" algn="l">
              <a:lnSpc>
                <a:spcPct val="90000"/>
              </a:lnSpc>
              <a:spcBef>
                <a:spcPts val="1000"/>
              </a:spcBef>
              <a:spcAft>
                <a:spcPts val="0"/>
              </a:spcAft>
              <a:buSzPct val="75000"/>
              <a:buChar char="•"/>
            </a:pPr>
            <a:r>
              <a:rPr lang="en-US"/>
              <a:t>Law does not limit the kinds of interests that may bind a community. </a:t>
            </a:r>
            <a:endParaRPr/>
          </a:p>
          <a:p>
            <a:pPr indent="-334327" lvl="0" marL="457200" rtl="0" algn="l">
              <a:lnSpc>
                <a:spcPct val="90000"/>
              </a:lnSpc>
              <a:spcBef>
                <a:spcPts val="1000"/>
              </a:spcBef>
              <a:spcAft>
                <a:spcPts val="0"/>
              </a:spcAft>
              <a:buSzPct val="75000"/>
              <a:buChar char="•"/>
            </a:pPr>
            <a:r>
              <a:rPr lang="en-US" u="sng"/>
              <a:t>It is up to those who live in or work with a community to identify and establish the interests that unite it.</a:t>
            </a:r>
            <a:r>
              <a:rPr lang="en-US"/>
              <a:t> </a:t>
            </a:r>
            <a:endParaRPr/>
          </a:p>
          <a:p>
            <a:pPr indent="-334327" lvl="0" marL="457200" rtl="0" algn="l">
              <a:lnSpc>
                <a:spcPct val="90000"/>
              </a:lnSpc>
              <a:spcBef>
                <a:spcPts val="1000"/>
              </a:spcBef>
              <a:spcAft>
                <a:spcPts val="0"/>
              </a:spcAft>
              <a:buSzPct val="75000"/>
              <a:buChar char="•"/>
            </a:pPr>
            <a:r>
              <a:rPr lang="en-US"/>
              <a:t>Interests need not be limited to current situation but can also include common goals.</a:t>
            </a:r>
            <a:endParaRPr/>
          </a:p>
        </p:txBody>
      </p:sp>
      <p:sp>
        <p:nvSpPr>
          <p:cNvPr id="261" name="Google Shape;261;ge7a5f17bfc_1_80"/>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Arial"/>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Berlin">
  <a:themeElements>
    <a:clrScheme name="Berlin">
      <a:dk1>
        <a:srgbClr val="000000"/>
      </a:dk1>
      <a:lt1>
        <a:srgbClr val="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2021-05-19T16:03:13Z</dcterms:created>
  <dc:creator>karin mac donald</dc:creator>
</cp:coreProperties>
</file>